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1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9.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21.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22.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2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24.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25.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6.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27.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28.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notesSlides/notesSlide29.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30.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31.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346" r:id="rId2"/>
    <p:sldId id="257" r:id="rId3"/>
    <p:sldId id="259" r:id="rId4"/>
    <p:sldId id="265" r:id="rId5"/>
    <p:sldId id="337" r:id="rId6"/>
    <p:sldId id="302" r:id="rId7"/>
    <p:sldId id="342" r:id="rId8"/>
    <p:sldId id="341" r:id="rId9"/>
    <p:sldId id="343" r:id="rId10"/>
    <p:sldId id="331" r:id="rId11"/>
    <p:sldId id="344" r:id="rId12"/>
    <p:sldId id="310" r:id="rId13"/>
    <p:sldId id="309" r:id="rId14"/>
    <p:sldId id="352" r:id="rId15"/>
    <p:sldId id="303" r:id="rId16"/>
    <p:sldId id="345" r:id="rId17"/>
    <p:sldId id="351" r:id="rId18"/>
    <p:sldId id="350" r:id="rId19"/>
    <p:sldId id="347" r:id="rId20"/>
    <p:sldId id="348" r:id="rId21"/>
    <p:sldId id="355" r:id="rId22"/>
    <p:sldId id="354" r:id="rId23"/>
    <p:sldId id="304" r:id="rId24"/>
    <p:sldId id="349" r:id="rId25"/>
    <p:sldId id="340" r:id="rId26"/>
    <p:sldId id="338" r:id="rId27"/>
    <p:sldId id="333" r:id="rId28"/>
    <p:sldId id="311" r:id="rId29"/>
    <p:sldId id="312" r:id="rId30"/>
    <p:sldId id="288" r:id="rId31"/>
    <p:sldId id="334" r:id="rId32"/>
    <p:sldId id="335" r:id="rId33"/>
    <p:sldId id="316" r:id="rId34"/>
    <p:sldId id="315" r:id="rId35"/>
    <p:sldId id="297" r:id="rId36"/>
    <p:sldId id="30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91A9"/>
    <a:srgbClr val="EEF2F9"/>
    <a:srgbClr val="677180"/>
    <a:srgbClr val="D2DDEA"/>
    <a:srgbClr val="F7F7F7"/>
    <a:srgbClr val="F9FFFF"/>
    <a:srgbClr val="F6FFFF"/>
    <a:srgbClr val="EBECEE"/>
    <a:srgbClr val="FFFFFF"/>
    <a:srgbClr val="216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1956E7-3937-48D9-8968-0D9AAEF04EDF}" v="28" dt="2023-05-22T18:26:06.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411" autoAdjust="0"/>
  </p:normalViewPr>
  <p:slideViewPr>
    <p:cSldViewPr snapToGrid="0">
      <p:cViewPr varScale="1">
        <p:scale>
          <a:sx n="78" d="100"/>
          <a:sy n="78" d="100"/>
        </p:scale>
        <p:origin x="869" y="182"/>
      </p:cViewPr>
      <p:guideLst>
        <p:guide orient="horz" pos="2160"/>
        <p:guide pos="3840"/>
      </p:guideLst>
    </p:cSldViewPr>
  </p:slideViewPr>
  <p:notesTextViewPr>
    <p:cViewPr>
      <p:scale>
        <a:sx n="1" d="1"/>
        <a:sy n="1" d="1"/>
      </p:scale>
      <p:origin x="0" y="0"/>
    </p:cViewPr>
  </p:notesTextViewPr>
  <p:sorterViewPr>
    <p:cViewPr>
      <p:scale>
        <a:sx n="100" d="100"/>
        <a:sy n="100" d="100"/>
      </p:scale>
      <p:origin x="0" y="-9144"/>
    </p:cViewPr>
  </p:sorterViewPr>
  <p:notesViewPr>
    <p:cSldViewPr snapToGrid="0" showGuide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 David" userId="1750e1465650e3b5" providerId="LiveId" clId="{BE1956E7-3937-48D9-8968-0D9AAEF04EDF}"/>
    <pc:docChg chg="undo redo custSel addSld delSld modSld sldOrd">
      <pc:chgData name="bo David" userId="1750e1465650e3b5" providerId="LiveId" clId="{BE1956E7-3937-48D9-8968-0D9AAEF04EDF}" dt="2023-05-22T18:33:43.181" v="116" actId="20577"/>
      <pc:docMkLst>
        <pc:docMk/>
      </pc:docMkLst>
      <pc:sldChg chg="modSp mod">
        <pc:chgData name="bo David" userId="1750e1465650e3b5" providerId="LiveId" clId="{BE1956E7-3937-48D9-8968-0D9AAEF04EDF}" dt="2023-05-22T18:10:36.937" v="30" actId="947"/>
        <pc:sldMkLst>
          <pc:docMk/>
          <pc:sldMk cId="251618646" sldId="259"/>
        </pc:sldMkLst>
        <pc:spChg chg="mod">
          <ac:chgData name="bo David" userId="1750e1465650e3b5" providerId="LiveId" clId="{BE1956E7-3937-48D9-8968-0D9AAEF04EDF}" dt="2023-05-22T18:10:36.937" v="30" actId="947"/>
          <ac:spMkLst>
            <pc:docMk/>
            <pc:sldMk cId="251618646" sldId="259"/>
            <ac:spMk id="11" creationId="{D6B4462B-9BE8-4F27-B865-C83FB157EC8B}"/>
          </ac:spMkLst>
        </pc:spChg>
        <pc:spChg chg="mod">
          <ac:chgData name="bo David" userId="1750e1465650e3b5" providerId="LiveId" clId="{BE1956E7-3937-48D9-8968-0D9AAEF04EDF}" dt="2023-05-22T18:10:36.937" v="30" actId="947"/>
          <ac:spMkLst>
            <pc:docMk/>
            <pc:sldMk cId="251618646" sldId="259"/>
            <ac:spMk id="12" creationId="{B8D5B184-918A-477B-8DEC-4A6350567F00}"/>
          </ac:spMkLst>
        </pc:spChg>
        <pc:spChg chg="mod">
          <ac:chgData name="bo David" userId="1750e1465650e3b5" providerId="LiveId" clId="{BE1956E7-3937-48D9-8968-0D9AAEF04EDF}" dt="2023-05-22T18:10:36.937" v="30" actId="947"/>
          <ac:spMkLst>
            <pc:docMk/>
            <pc:sldMk cId="251618646" sldId="259"/>
            <ac:spMk id="13" creationId="{596CB061-B0ED-415F-B7DF-029975F4037B}"/>
          </ac:spMkLst>
        </pc:spChg>
        <pc:spChg chg="mod">
          <ac:chgData name="bo David" userId="1750e1465650e3b5" providerId="LiveId" clId="{BE1956E7-3937-48D9-8968-0D9AAEF04EDF}" dt="2023-05-22T18:10:36.937" v="30" actId="947"/>
          <ac:spMkLst>
            <pc:docMk/>
            <pc:sldMk cId="251618646" sldId="259"/>
            <ac:spMk id="14" creationId="{B04DDC33-0BDB-40A8-A80D-D3D86D4F7072}"/>
          </ac:spMkLst>
        </pc:spChg>
        <pc:spChg chg="mod">
          <ac:chgData name="bo David" userId="1750e1465650e3b5" providerId="LiveId" clId="{BE1956E7-3937-48D9-8968-0D9AAEF04EDF}" dt="2023-05-22T18:10:36.937" v="30" actId="947"/>
          <ac:spMkLst>
            <pc:docMk/>
            <pc:sldMk cId="251618646" sldId="259"/>
            <ac:spMk id="15" creationId="{A19A90C4-F6AD-45F8-BA5F-E0B92E875ACC}"/>
          </ac:spMkLst>
        </pc:spChg>
        <pc:picChg chg="mod">
          <ac:chgData name="bo David" userId="1750e1465650e3b5" providerId="LiveId" clId="{BE1956E7-3937-48D9-8968-0D9AAEF04EDF}" dt="2023-05-22T18:10:24.685" v="29" actId="1076"/>
          <ac:picMkLst>
            <pc:docMk/>
            <pc:sldMk cId="251618646" sldId="259"/>
            <ac:picMk id="24" creationId="{6D25B814-C2FF-4299-BE38-CC46D6D8AD1D}"/>
          </ac:picMkLst>
        </pc:picChg>
      </pc:sldChg>
      <pc:sldChg chg="modSp mod">
        <pc:chgData name="bo David" userId="1750e1465650e3b5" providerId="LiveId" clId="{BE1956E7-3937-48D9-8968-0D9AAEF04EDF}" dt="2023-05-22T18:11:11.898" v="31" actId="947"/>
        <pc:sldMkLst>
          <pc:docMk/>
          <pc:sldMk cId="1880299883" sldId="302"/>
        </pc:sldMkLst>
        <pc:spChg chg="mod">
          <ac:chgData name="bo David" userId="1750e1465650e3b5" providerId="LiveId" clId="{BE1956E7-3937-48D9-8968-0D9AAEF04EDF}" dt="2023-05-22T18:11:11.898" v="31" actId="947"/>
          <ac:spMkLst>
            <pc:docMk/>
            <pc:sldMk cId="1880299883" sldId="302"/>
            <ac:spMk id="11" creationId="{D6B4462B-9BE8-4F27-B865-C83FB157EC8B}"/>
          </ac:spMkLst>
        </pc:spChg>
        <pc:spChg chg="mod">
          <ac:chgData name="bo David" userId="1750e1465650e3b5" providerId="LiveId" clId="{BE1956E7-3937-48D9-8968-0D9AAEF04EDF}" dt="2023-05-22T18:11:11.898" v="31" actId="947"/>
          <ac:spMkLst>
            <pc:docMk/>
            <pc:sldMk cId="1880299883" sldId="302"/>
            <ac:spMk id="12" creationId="{B8D5B184-918A-477B-8DEC-4A6350567F00}"/>
          </ac:spMkLst>
        </pc:spChg>
        <pc:spChg chg="mod">
          <ac:chgData name="bo David" userId="1750e1465650e3b5" providerId="LiveId" clId="{BE1956E7-3937-48D9-8968-0D9AAEF04EDF}" dt="2023-05-22T18:11:11.898" v="31" actId="947"/>
          <ac:spMkLst>
            <pc:docMk/>
            <pc:sldMk cId="1880299883" sldId="302"/>
            <ac:spMk id="13" creationId="{596CB061-B0ED-415F-B7DF-029975F4037B}"/>
          </ac:spMkLst>
        </pc:spChg>
        <pc:spChg chg="mod">
          <ac:chgData name="bo David" userId="1750e1465650e3b5" providerId="LiveId" clId="{BE1956E7-3937-48D9-8968-0D9AAEF04EDF}" dt="2023-05-22T18:11:11.898" v="31" actId="947"/>
          <ac:spMkLst>
            <pc:docMk/>
            <pc:sldMk cId="1880299883" sldId="302"/>
            <ac:spMk id="14" creationId="{B04DDC33-0BDB-40A8-A80D-D3D86D4F7072}"/>
          </ac:spMkLst>
        </pc:spChg>
        <pc:spChg chg="mod">
          <ac:chgData name="bo David" userId="1750e1465650e3b5" providerId="LiveId" clId="{BE1956E7-3937-48D9-8968-0D9AAEF04EDF}" dt="2023-05-22T18:11:11.898" v="31" actId="947"/>
          <ac:spMkLst>
            <pc:docMk/>
            <pc:sldMk cId="1880299883" sldId="302"/>
            <ac:spMk id="15" creationId="{A19A90C4-F6AD-45F8-BA5F-E0B92E875ACC}"/>
          </ac:spMkLst>
        </pc:spChg>
      </pc:sldChg>
      <pc:sldChg chg="modSp mod">
        <pc:chgData name="bo David" userId="1750e1465650e3b5" providerId="LiveId" clId="{BE1956E7-3937-48D9-8968-0D9AAEF04EDF}" dt="2023-05-22T18:12:23.352" v="36" actId="947"/>
        <pc:sldMkLst>
          <pc:docMk/>
          <pc:sldMk cId="3525586455" sldId="303"/>
        </pc:sldMkLst>
        <pc:spChg chg="mod">
          <ac:chgData name="bo David" userId="1750e1465650e3b5" providerId="LiveId" clId="{BE1956E7-3937-48D9-8968-0D9AAEF04EDF}" dt="2023-05-22T18:12:23.352" v="36" actId="947"/>
          <ac:spMkLst>
            <pc:docMk/>
            <pc:sldMk cId="3525586455" sldId="303"/>
            <ac:spMk id="11" creationId="{D6B4462B-9BE8-4F27-B865-C83FB157EC8B}"/>
          </ac:spMkLst>
        </pc:spChg>
        <pc:spChg chg="mod">
          <ac:chgData name="bo David" userId="1750e1465650e3b5" providerId="LiveId" clId="{BE1956E7-3937-48D9-8968-0D9AAEF04EDF}" dt="2023-05-22T18:12:23.352" v="36" actId="947"/>
          <ac:spMkLst>
            <pc:docMk/>
            <pc:sldMk cId="3525586455" sldId="303"/>
            <ac:spMk id="12" creationId="{B8D5B184-918A-477B-8DEC-4A6350567F00}"/>
          </ac:spMkLst>
        </pc:spChg>
        <pc:spChg chg="mod">
          <ac:chgData name="bo David" userId="1750e1465650e3b5" providerId="LiveId" clId="{BE1956E7-3937-48D9-8968-0D9AAEF04EDF}" dt="2023-05-22T18:12:23.352" v="36" actId="947"/>
          <ac:spMkLst>
            <pc:docMk/>
            <pc:sldMk cId="3525586455" sldId="303"/>
            <ac:spMk id="13" creationId="{596CB061-B0ED-415F-B7DF-029975F4037B}"/>
          </ac:spMkLst>
        </pc:spChg>
        <pc:spChg chg="mod">
          <ac:chgData name="bo David" userId="1750e1465650e3b5" providerId="LiveId" clId="{BE1956E7-3937-48D9-8968-0D9AAEF04EDF}" dt="2023-05-22T18:12:23.352" v="36" actId="947"/>
          <ac:spMkLst>
            <pc:docMk/>
            <pc:sldMk cId="3525586455" sldId="303"/>
            <ac:spMk id="14" creationId="{B04DDC33-0BDB-40A8-A80D-D3D86D4F7072}"/>
          </ac:spMkLst>
        </pc:spChg>
        <pc:spChg chg="mod">
          <ac:chgData name="bo David" userId="1750e1465650e3b5" providerId="LiveId" clId="{BE1956E7-3937-48D9-8968-0D9AAEF04EDF}" dt="2023-05-22T18:12:23.352" v="36" actId="947"/>
          <ac:spMkLst>
            <pc:docMk/>
            <pc:sldMk cId="3525586455" sldId="303"/>
            <ac:spMk id="15" creationId="{A19A90C4-F6AD-45F8-BA5F-E0B92E875ACC}"/>
          </ac:spMkLst>
        </pc:spChg>
      </pc:sldChg>
      <pc:sldChg chg="delSp modSp mod delAnim modAnim modShow">
        <pc:chgData name="bo David" userId="1750e1465650e3b5" providerId="LiveId" clId="{BE1956E7-3937-48D9-8968-0D9AAEF04EDF}" dt="2023-05-22T18:11:59.057" v="34" actId="403"/>
        <pc:sldMkLst>
          <pc:docMk/>
          <pc:sldMk cId="2984899300" sldId="309"/>
        </pc:sldMkLst>
        <pc:spChg chg="mod">
          <ac:chgData name="bo David" userId="1750e1465650e3b5" providerId="LiveId" clId="{BE1956E7-3937-48D9-8968-0D9AAEF04EDF}" dt="2023-05-22T18:11:59.057" v="34" actId="403"/>
          <ac:spMkLst>
            <pc:docMk/>
            <pc:sldMk cId="2984899300" sldId="309"/>
            <ac:spMk id="22" creationId="{F220F3F0-1320-482B-8F72-F6AE9817E27A}"/>
          </ac:spMkLst>
        </pc:spChg>
        <pc:spChg chg="mod">
          <ac:chgData name="bo David" userId="1750e1465650e3b5" providerId="LiveId" clId="{BE1956E7-3937-48D9-8968-0D9AAEF04EDF}" dt="2023-05-22T18:11:59.057" v="34" actId="403"/>
          <ac:spMkLst>
            <pc:docMk/>
            <pc:sldMk cId="2984899300" sldId="309"/>
            <ac:spMk id="23" creationId="{85C8C723-C051-44C1-A0E9-B3777C3FD18E}"/>
          </ac:spMkLst>
        </pc:spChg>
        <pc:spChg chg="mod">
          <ac:chgData name="bo David" userId="1750e1465650e3b5" providerId="LiveId" clId="{BE1956E7-3937-48D9-8968-0D9AAEF04EDF}" dt="2023-05-22T18:11:59.057" v="34" actId="403"/>
          <ac:spMkLst>
            <pc:docMk/>
            <pc:sldMk cId="2984899300" sldId="309"/>
            <ac:spMk id="30" creationId="{FB6B6DC0-2B69-4170-932D-951E6B055F50}"/>
          </ac:spMkLst>
        </pc:spChg>
        <pc:spChg chg="mod">
          <ac:chgData name="bo David" userId="1750e1465650e3b5" providerId="LiveId" clId="{BE1956E7-3937-48D9-8968-0D9AAEF04EDF}" dt="2023-05-22T18:11:59.057" v="34" actId="403"/>
          <ac:spMkLst>
            <pc:docMk/>
            <pc:sldMk cId="2984899300" sldId="309"/>
            <ac:spMk id="31" creationId="{A066229A-9761-4B1C-A2C4-AA2D7165623A}"/>
          </ac:spMkLst>
        </pc:spChg>
        <pc:spChg chg="mod">
          <ac:chgData name="bo David" userId="1750e1465650e3b5" providerId="LiveId" clId="{BE1956E7-3937-48D9-8968-0D9AAEF04EDF}" dt="2023-05-22T18:11:59.057" v="34" actId="403"/>
          <ac:spMkLst>
            <pc:docMk/>
            <pc:sldMk cId="2984899300" sldId="309"/>
            <ac:spMk id="38" creationId="{779892C5-6D3E-499B-A200-2C2FD4F319C0}"/>
          </ac:spMkLst>
        </pc:spChg>
        <pc:spChg chg="mod">
          <ac:chgData name="bo David" userId="1750e1465650e3b5" providerId="LiveId" clId="{BE1956E7-3937-48D9-8968-0D9AAEF04EDF}" dt="2023-05-22T18:11:59.057" v="34" actId="403"/>
          <ac:spMkLst>
            <pc:docMk/>
            <pc:sldMk cId="2984899300" sldId="309"/>
            <ac:spMk id="39" creationId="{933841E3-3404-4E8C-A23C-D4B74B460C39}"/>
          </ac:spMkLst>
        </pc:spChg>
        <pc:spChg chg="mod">
          <ac:chgData name="bo David" userId="1750e1465650e3b5" providerId="LiveId" clId="{BE1956E7-3937-48D9-8968-0D9AAEF04EDF}" dt="2023-05-22T18:11:59.057" v="34" actId="403"/>
          <ac:spMkLst>
            <pc:docMk/>
            <pc:sldMk cId="2984899300" sldId="309"/>
            <ac:spMk id="42" creationId="{2F1FA551-7350-4842-A154-58F2B83C025E}"/>
          </ac:spMkLst>
        </pc:spChg>
        <pc:spChg chg="mod">
          <ac:chgData name="bo David" userId="1750e1465650e3b5" providerId="LiveId" clId="{BE1956E7-3937-48D9-8968-0D9AAEF04EDF}" dt="2023-05-22T18:11:59.057" v="34" actId="403"/>
          <ac:spMkLst>
            <pc:docMk/>
            <pc:sldMk cId="2984899300" sldId="309"/>
            <ac:spMk id="43" creationId="{157A393C-D5BF-427C-8001-7820598B9866}"/>
          </ac:spMkLst>
        </pc:spChg>
        <pc:spChg chg="del">
          <ac:chgData name="bo David" userId="1750e1465650e3b5" providerId="LiveId" clId="{BE1956E7-3937-48D9-8968-0D9AAEF04EDF}" dt="2023-05-22T18:08:41.838" v="16" actId="478"/>
          <ac:spMkLst>
            <pc:docMk/>
            <pc:sldMk cId="2984899300" sldId="309"/>
            <ac:spMk id="53" creationId="{D5BEFA31-CDF8-5967-9AB0-EAA0F522F9E7}"/>
          </ac:spMkLst>
        </pc:spChg>
        <pc:spChg chg="mod">
          <ac:chgData name="bo David" userId="1750e1465650e3b5" providerId="LiveId" clId="{BE1956E7-3937-48D9-8968-0D9AAEF04EDF}" dt="2023-05-22T18:09:08.441" v="27" actId="20577"/>
          <ac:spMkLst>
            <pc:docMk/>
            <pc:sldMk cId="2984899300" sldId="309"/>
            <ac:spMk id="59" creationId="{91F6AF51-7C05-44D4-EEAF-A04DF57E7CC9}"/>
          </ac:spMkLst>
        </pc:spChg>
        <pc:spChg chg="del mod">
          <ac:chgData name="bo David" userId="1750e1465650e3b5" providerId="LiveId" clId="{BE1956E7-3937-48D9-8968-0D9AAEF04EDF}" dt="2023-05-22T18:08:39.041" v="15" actId="478"/>
          <ac:spMkLst>
            <pc:docMk/>
            <pc:sldMk cId="2984899300" sldId="309"/>
            <ac:spMk id="64" creationId="{60AB2EE1-434A-F89F-A4B0-FE0F5B7397CC}"/>
          </ac:spMkLst>
        </pc:spChg>
      </pc:sldChg>
      <pc:sldChg chg="modSp mod">
        <pc:chgData name="bo David" userId="1750e1465650e3b5" providerId="LiveId" clId="{BE1956E7-3937-48D9-8968-0D9AAEF04EDF}" dt="2023-05-22T18:33:43.181" v="116" actId="20577"/>
        <pc:sldMkLst>
          <pc:docMk/>
          <pc:sldMk cId="531146579" sldId="310"/>
        </pc:sldMkLst>
        <pc:spChg chg="mod">
          <ac:chgData name="bo David" userId="1750e1465650e3b5" providerId="LiveId" clId="{BE1956E7-3937-48D9-8968-0D9AAEF04EDF}" dt="2023-05-22T18:33:43.181" v="116" actId="20577"/>
          <ac:spMkLst>
            <pc:docMk/>
            <pc:sldMk cId="531146579" sldId="310"/>
            <ac:spMk id="4" creationId="{2BD59C5D-BE19-497A-B6EE-0D178113031F}"/>
          </ac:spMkLst>
        </pc:spChg>
        <pc:spChg chg="mod">
          <ac:chgData name="bo David" userId="1750e1465650e3b5" providerId="LiveId" clId="{BE1956E7-3937-48D9-8968-0D9AAEF04EDF}" dt="2023-05-22T18:11:47.095" v="32" actId="947"/>
          <ac:spMkLst>
            <pc:docMk/>
            <pc:sldMk cId="531146579" sldId="310"/>
            <ac:spMk id="5" creationId="{EDF54FB9-F47C-492A-8E89-8850FA33B3CF}"/>
          </ac:spMkLst>
        </pc:spChg>
        <pc:spChg chg="mod">
          <ac:chgData name="bo David" userId="1750e1465650e3b5" providerId="LiveId" clId="{BE1956E7-3937-48D9-8968-0D9AAEF04EDF}" dt="2023-05-22T18:11:47.095" v="32" actId="947"/>
          <ac:spMkLst>
            <pc:docMk/>
            <pc:sldMk cId="531146579" sldId="310"/>
            <ac:spMk id="6" creationId="{E031DAA2-C794-4D1A-9FCB-DCCCDD009F45}"/>
          </ac:spMkLst>
        </pc:spChg>
        <pc:spChg chg="mod">
          <ac:chgData name="bo David" userId="1750e1465650e3b5" providerId="LiveId" clId="{BE1956E7-3937-48D9-8968-0D9AAEF04EDF}" dt="2023-05-22T18:11:47.095" v="32" actId="947"/>
          <ac:spMkLst>
            <pc:docMk/>
            <pc:sldMk cId="531146579" sldId="310"/>
            <ac:spMk id="7" creationId="{0963E0DA-B340-4591-86F7-37B4F67ABE4D}"/>
          </ac:spMkLst>
        </pc:spChg>
        <pc:spChg chg="mod">
          <ac:chgData name="bo David" userId="1750e1465650e3b5" providerId="LiveId" clId="{BE1956E7-3937-48D9-8968-0D9AAEF04EDF}" dt="2023-05-22T18:11:47.095" v="32" actId="947"/>
          <ac:spMkLst>
            <pc:docMk/>
            <pc:sldMk cId="531146579" sldId="310"/>
            <ac:spMk id="8" creationId="{38ED7941-FD63-4444-B4C2-3D6A644E3341}"/>
          </ac:spMkLst>
        </pc:spChg>
      </pc:sldChg>
      <pc:sldChg chg="addSp delSp modSp mod chgLayout">
        <pc:chgData name="bo David" userId="1750e1465650e3b5" providerId="LiveId" clId="{BE1956E7-3937-48D9-8968-0D9AAEF04EDF}" dt="2023-05-22T18:08:09.359" v="8" actId="20577"/>
        <pc:sldMkLst>
          <pc:docMk/>
          <pc:sldMk cId="4116378638" sldId="341"/>
        </pc:sldMkLst>
        <pc:spChg chg="mod">
          <ac:chgData name="bo David" userId="1750e1465650e3b5" providerId="LiveId" clId="{BE1956E7-3937-48D9-8968-0D9AAEF04EDF}" dt="2023-05-22T18:08:09.359" v="8" actId="20577"/>
          <ac:spMkLst>
            <pc:docMk/>
            <pc:sldMk cId="4116378638" sldId="341"/>
            <ac:spMk id="17" creationId="{437F575E-806A-1D83-FCCD-4F89935903D9}"/>
          </ac:spMkLst>
        </pc:spChg>
        <pc:spChg chg="del">
          <ac:chgData name="bo David" userId="1750e1465650e3b5" providerId="LiveId" clId="{BE1956E7-3937-48D9-8968-0D9AAEF04EDF}" dt="2023-05-22T14:27:19.312" v="0" actId="478"/>
          <ac:spMkLst>
            <pc:docMk/>
            <pc:sldMk cId="4116378638" sldId="341"/>
            <ac:spMk id="27" creationId="{717AB826-8C86-8963-6E6A-5A7F55288558}"/>
          </ac:spMkLst>
        </pc:spChg>
        <pc:picChg chg="add mod">
          <ac:chgData name="bo David" userId="1750e1465650e3b5" providerId="LiveId" clId="{BE1956E7-3937-48D9-8968-0D9AAEF04EDF}" dt="2023-05-22T14:27:31.520" v="1"/>
          <ac:picMkLst>
            <pc:docMk/>
            <pc:sldMk cId="4116378638" sldId="341"/>
            <ac:picMk id="2" creationId="{FAE43246-0DEA-D039-A16D-DC2E28254154}"/>
          </ac:picMkLst>
        </pc:picChg>
        <pc:picChg chg="mod">
          <ac:chgData name="bo David" userId="1750e1465650e3b5" providerId="LiveId" clId="{BE1956E7-3937-48D9-8968-0D9AAEF04EDF}" dt="2023-05-22T18:07:49.638" v="6" actId="1076"/>
          <ac:picMkLst>
            <pc:docMk/>
            <pc:sldMk cId="4116378638" sldId="341"/>
            <ac:picMk id="6" creationId="{9ABD2568-206C-460F-1DF8-DB53FEB855FA}"/>
          </ac:picMkLst>
        </pc:picChg>
      </pc:sldChg>
      <pc:sldChg chg="modSp mod chgLayout">
        <pc:chgData name="bo David" userId="1750e1465650e3b5" providerId="LiveId" clId="{BE1956E7-3937-48D9-8968-0D9AAEF04EDF}" dt="2023-05-22T18:08:13.178" v="10" actId="20577"/>
        <pc:sldMkLst>
          <pc:docMk/>
          <pc:sldMk cId="4161112216" sldId="343"/>
        </pc:sldMkLst>
        <pc:spChg chg="mod">
          <ac:chgData name="bo David" userId="1750e1465650e3b5" providerId="LiveId" clId="{BE1956E7-3937-48D9-8968-0D9AAEF04EDF}" dt="2023-05-22T18:08:13.178" v="10" actId="20577"/>
          <ac:spMkLst>
            <pc:docMk/>
            <pc:sldMk cId="4161112216" sldId="343"/>
            <ac:spMk id="4" creationId="{857A1D75-8B0A-493C-E7E0-103F7B40FC2F}"/>
          </ac:spMkLst>
        </pc:spChg>
      </pc:sldChg>
      <pc:sldChg chg="addSp delSp modSp mod delAnim modAnim">
        <pc:chgData name="bo David" userId="1750e1465650e3b5" providerId="LiveId" clId="{BE1956E7-3937-48D9-8968-0D9AAEF04EDF}" dt="2023-05-22T18:14:56.157" v="61" actId="1076"/>
        <pc:sldMkLst>
          <pc:docMk/>
          <pc:sldMk cId="2614505606" sldId="345"/>
        </pc:sldMkLst>
        <pc:spChg chg="mod">
          <ac:chgData name="bo David" userId="1750e1465650e3b5" providerId="LiveId" clId="{BE1956E7-3937-48D9-8968-0D9AAEF04EDF}" dt="2023-05-22T18:12:36.405" v="37" actId="947"/>
          <ac:spMkLst>
            <pc:docMk/>
            <pc:sldMk cId="2614505606" sldId="345"/>
            <ac:spMk id="11" creationId="{21F0F8BD-7C78-C461-2B49-745E9B6E4DD1}"/>
          </ac:spMkLst>
        </pc:spChg>
        <pc:spChg chg="mod">
          <ac:chgData name="bo David" userId="1750e1465650e3b5" providerId="LiveId" clId="{BE1956E7-3937-48D9-8968-0D9AAEF04EDF}" dt="2023-05-22T18:12:36.405" v="37" actId="947"/>
          <ac:spMkLst>
            <pc:docMk/>
            <pc:sldMk cId="2614505606" sldId="345"/>
            <ac:spMk id="12" creationId="{64D99555-D544-6121-EBE0-3B1769D08A9C}"/>
          </ac:spMkLst>
        </pc:spChg>
        <pc:spChg chg="mod">
          <ac:chgData name="bo David" userId="1750e1465650e3b5" providerId="LiveId" clId="{BE1956E7-3937-48D9-8968-0D9AAEF04EDF}" dt="2023-05-22T18:12:36.405" v="37" actId="947"/>
          <ac:spMkLst>
            <pc:docMk/>
            <pc:sldMk cId="2614505606" sldId="345"/>
            <ac:spMk id="13" creationId="{4B7A8569-8BA1-4D60-8F30-21729A5716CC}"/>
          </ac:spMkLst>
        </pc:spChg>
        <pc:spChg chg="mod">
          <ac:chgData name="bo David" userId="1750e1465650e3b5" providerId="LiveId" clId="{BE1956E7-3937-48D9-8968-0D9AAEF04EDF}" dt="2023-05-22T18:12:36.405" v="37" actId="947"/>
          <ac:spMkLst>
            <pc:docMk/>
            <pc:sldMk cId="2614505606" sldId="345"/>
            <ac:spMk id="14" creationId="{8970CF34-4FD4-90BB-FBC2-2C55D2B68C0F}"/>
          </ac:spMkLst>
        </pc:spChg>
        <pc:spChg chg="mod">
          <ac:chgData name="bo David" userId="1750e1465650e3b5" providerId="LiveId" clId="{BE1956E7-3937-48D9-8968-0D9AAEF04EDF}" dt="2023-05-22T18:12:36.405" v="37" actId="947"/>
          <ac:spMkLst>
            <pc:docMk/>
            <pc:sldMk cId="2614505606" sldId="345"/>
            <ac:spMk id="15" creationId="{4402E61A-5711-411F-3BDB-DF82EA51D36B}"/>
          </ac:spMkLst>
        </pc:spChg>
        <pc:spChg chg="mod">
          <ac:chgData name="bo David" userId="1750e1465650e3b5" providerId="LiveId" clId="{BE1956E7-3937-48D9-8968-0D9AAEF04EDF}" dt="2023-05-22T18:12:36.405" v="37" actId="947"/>
          <ac:spMkLst>
            <pc:docMk/>
            <pc:sldMk cId="2614505606" sldId="345"/>
            <ac:spMk id="17" creationId="{7B4341AB-EF8A-7DD0-BE08-1A2C31B0151B}"/>
          </ac:spMkLst>
        </pc:spChg>
        <pc:spChg chg="mod">
          <ac:chgData name="bo David" userId="1750e1465650e3b5" providerId="LiveId" clId="{BE1956E7-3937-48D9-8968-0D9AAEF04EDF}" dt="2023-05-22T18:12:36.405" v="37" actId="947"/>
          <ac:spMkLst>
            <pc:docMk/>
            <pc:sldMk cId="2614505606" sldId="345"/>
            <ac:spMk id="18" creationId="{CCE8084F-44D1-DEC0-2A98-B81EB77F1F55}"/>
          </ac:spMkLst>
        </pc:spChg>
        <pc:spChg chg="mod">
          <ac:chgData name="bo David" userId="1750e1465650e3b5" providerId="LiveId" clId="{BE1956E7-3937-48D9-8968-0D9AAEF04EDF}" dt="2023-05-22T18:12:36.405" v="37" actId="947"/>
          <ac:spMkLst>
            <pc:docMk/>
            <pc:sldMk cId="2614505606" sldId="345"/>
            <ac:spMk id="31" creationId="{96D6B88A-AB0C-0E48-A694-EF31B7A313E2}"/>
          </ac:spMkLst>
        </pc:spChg>
        <pc:spChg chg="mod">
          <ac:chgData name="bo David" userId="1750e1465650e3b5" providerId="LiveId" clId="{BE1956E7-3937-48D9-8968-0D9AAEF04EDF}" dt="2023-05-22T18:12:36.405" v="37" actId="947"/>
          <ac:spMkLst>
            <pc:docMk/>
            <pc:sldMk cId="2614505606" sldId="345"/>
            <ac:spMk id="32" creationId="{7570E953-D0FE-82AE-A253-57087AA1A5E6}"/>
          </ac:spMkLst>
        </pc:spChg>
        <pc:spChg chg="mod">
          <ac:chgData name="bo David" userId="1750e1465650e3b5" providerId="LiveId" clId="{BE1956E7-3937-48D9-8968-0D9AAEF04EDF}" dt="2023-05-22T18:12:36.405" v="37" actId="947"/>
          <ac:spMkLst>
            <pc:docMk/>
            <pc:sldMk cId="2614505606" sldId="345"/>
            <ac:spMk id="34" creationId="{85507BD0-5D61-08B6-A981-99731CC0BE81}"/>
          </ac:spMkLst>
        </pc:spChg>
        <pc:spChg chg="mod">
          <ac:chgData name="bo David" userId="1750e1465650e3b5" providerId="LiveId" clId="{BE1956E7-3937-48D9-8968-0D9AAEF04EDF}" dt="2023-05-22T18:12:36.405" v="37" actId="947"/>
          <ac:spMkLst>
            <pc:docMk/>
            <pc:sldMk cId="2614505606" sldId="345"/>
            <ac:spMk id="35" creationId="{05E294F0-F6FE-5DB8-ADD1-517528AA91B7}"/>
          </ac:spMkLst>
        </pc:spChg>
        <pc:spChg chg="mod">
          <ac:chgData name="bo David" userId="1750e1465650e3b5" providerId="LiveId" clId="{BE1956E7-3937-48D9-8968-0D9AAEF04EDF}" dt="2023-05-22T18:12:36.405" v="37" actId="947"/>
          <ac:spMkLst>
            <pc:docMk/>
            <pc:sldMk cId="2614505606" sldId="345"/>
            <ac:spMk id="37" creationId="{6AA6F660-9FFD-3044-0CBD-D220778C434C}"/>
          </ac:spMkLst>
        </pc:spChg>
        <pc:spChg chg="mod">
          <ac:chgData name="bo David" userId="1750e1465650e3b5" providerId="LiveId" clId="{BE1956E7-3937-48D9-8968-0D9AAEF04EDF}" dt="2023-05-22T18:12:36.405" v="37" actId="947"/>
          <ac:spMkLst>
            <pc:docMk/>
            <pc:sldMk cId="2614505606" sldId="345"/>
            <ac:spMk id="43" creationId="{BA05CE9B-E244-2AF9-8EB4-D6574C073B25}"/>
          </ac:spMkLst>
        </pc:spChg>
        <pc:spChg chg="mod">
          <ac:chgData name="bo David" userId="1750e1465650e3b5" providerId="LiveId" clId="{BE1956E7-3937-48D9-8968-0D9AAEF04EDF}" dt="2023-05-22T18:12:36.405" v="37" actId="947"/>
          <ac:spMkLst>
            <pc:docMk/>
            <pc:sldMk cId="2614505606" sldId="345"/>
            <ac:spMk id="65" creationId="{E88AF7F4-5CE4-A7C0-BAE1-759561FF2F3C}"/>
          </ac:spMkLst>
        </pc:spChg>
        <pc:spChg chg="mod">
          <ac:chgData name="bo David" userId="1750e1465650e3b5" providerId="LiveId" clId="{BE1956E7-3937-48D9-8968-0D9AAEF04EDF}" dt="2023-05-22T18:12:36.405" v="37" actId="947"/>
          <ac:spMkLst>
            <pc:docMk/>
            <pc:sldMk cId="2614505606" sldId="345"/>
            <ac:spMk id="66" creationId="{1DD8EE35-FD5E-4BA5-9AC8-3FBB10D4C241}"/>
          </ac:spMkLst>
        </pc:spChg>
        <pc:spChg chg="mod">
          <ac:chgData name="bo David" userId="1750e1465650e3b5" providerId="LiveId" clId="{BE1956E7-3937-48D9-8968-0D9AAEF04EDF}" dt="2023-05-22T18:12:36.405" v="37" actId="947"/>
          <ac:spMkLst>
            <pc:docMk/>
            <pc:sldMk cId="2614505606" sldId="345"/>
            <ac:spMk id="93" creationId="{902288F5-7ECD-14EF-A200-046CFFAFEAE2}"/>
          </ac:spMkLst>
        </pc:spChg>
        <pc:spChg chg="mod">
          <ac:chgData name="bo David" userId="1750e1465650e3b5" providerId="LiveId" clId="{BE1956E7-3937-48D9-8968-0D9AAEF04EDF}" dt="2023-05-22T18:12:36.405" v="37" actId="947"/>
          <ac:spMkLst>
            <pc:docMk/>
            <pc:sldMk cId="2614505606" sldId="345"/>
            <ac:spMk id="94" creationId="{7401829D-AB10-BB5A-54C3-94EB573D9999}"/>
          </ac:spMkLst>
        </pc:spChg>
        <pc:grpChg chg="mod">
          <ac:chgData name="bo David" userId="1750e1465650e3b5" providerId="LiveId" clId="{BE1956E7-3937-48D9-8968-0D9AAEF04EDF}" dt="2023-05-22T18:14:56.157" v="61" actId="1076"/>
          <ac:grpSpMkLst>
            <pc:docMk/>
            <pc:sldMk cId="2614505606" sldId="345"/>
            <ac:grpSpMk id="30" creationId="{0A2F3B80-FC39-1A89-3852-A1B6A016CA4E}"/>
          </ac:grpSpMkLst>
        </pc:grpChg>
        <pc:grpChg chg="mod">
          <ac:chgData name="bo David" userId="1750e1465650e3b5" providerId="LiveId" clId="{BE1956E7-3937-48D9-8968-0D9AAEF04EDF}" dt="2023-05-22T18:13:10.125" v="43" actId="1076"/>
          <ac:grpSpMkLst>
            <pc:docMk/>
            <pc:sldMk cId="2614505606" sldId="345"/>
            <ac:grpSpMk id="33" creationId="{8D12AFAA-FEEF-5854-AC7E-DB3ABC2ECED7}"/>
          </ac:grpSpMkLst>
        </pc:grpChg>
        <pc:picChg chg="mod">
          <ac:chgData name="bo David" userId="1750e1465650e3b5" providerId="LiveId" clId="{BE1956E7-3937-48D9-8968-0D9AAEF04EDF}" dt="2023-05-22T18:14:50.382" v="60" actId="1076"/>
          <ac:picMkLst>
            <pc:docMk/>
            <pc:sldMk cId="2614505606" sldId="345"/>
            <ac:picMk id="22" creationId="{D251C00C-90C6-2434-D434-D0481C4DFDCB}"/>
          </ac:picMkLst>
        </pc:picChg>
        <pc:picChg chg="mod">
          <ac:chgData name="bo David" userId="1750e1465650e3b5" providerId="LiveId" clId="{BE1956E7-3937-48D9-8968-0D9AAEF04EDF}" dt="2023-05-22T18:14:23.438" v="57" actId="1076"/>
          <ac:picMkLst>
            <pc:docMk/>
            <pc:sldMk cId="2614505606" sldId="345"/>
            <ac:picMk id="41" creationId="{0FA4A042-9328-878E-4883-B5BBE6CC0AE3}"/>
          </ac:picMkLst>
        </pc:picChg>
        <pc:picChg chg="mod">
          <ac:chgData name="bo David" userId="1750e1465650e3b5" providerId="LiveId" clId="{BE1956E7-3937-48D9-8968-0D9AAEF04EDF}" dt="2023-05-22T18:14:09.183" v="55" actId="1076"/>
          <ac:picMkLst>
            <pc:docMk/>
            <pc:sldMk cId="2614505606" sldId="345"/>
            <ac:picMk id="101" creationId="{AB60AD5B-D509-79C2-0C4C-98007C30CA23}"/>
          </ac:picMkLst>
        </pc:picChg>
        <pc:cxnChg chg="add mod">
          <ac:chgData name="bo David" userId="1750e1465650e3b5" providerId="LiveId" clId="{BE1956E7-3937-48D9-8968-0D9AAEF04EDF}" dt="2023-05-22T18:14:23.438" v="57" actId="1076"/>
          <ac:cxnSpMkLst>
            <pc:docMk/>
            <pc:sldMk cId="2614505606" sldId="345"/>
            <ac:cxnSpMk id="2" creationId="{833F34EF-205D-FC7B-F36D-81DE396C243D}"/>
          </ac:cxnSpMkLst>
        </pc:cxnChg>
        <pc:cxnChg chg="mod">
          <ac:chgData name="bo David" userId="1750e1465650e3b5" providerId="LiveId" clId="{BE1956E7-3937-48D9-8968-0D9AAEF04EDF}" dt="2023-05-22T18:14:09.183" v="55" actId="1076"/>
          <ac:cxnSpMkLst>
            <pc:docMk/>
            <pc:sldMk cId="2614505606" sldId="345"/>
            <ac:cxnSpMk id="25" creationId="{2A8C17E5-1246-4DB5-5E02-37AC183B1455}"/>
          </ac:cxnSpMkLst>
        </pc:cxnChg>
        <pc:cxnChg chg="del">
          <ac:chgData name="bo David" userId="1750e1465650e3b5" providerId="LiveId" clId="{BE1956E7-3937-48D9-8968-0D9AAEF04EDF}" dt="2023-05-22T18:12:39.888" v="38" actId="478"/>
          <ac:cxnSpMkLst>
            <pc:docMk/>
            <pc:sldMk cId="2614505606" sldId="345"/>
            <ac:cxnSpMk id="26" creationId="{DB3069F7-E642-AD2A-F133-584FB62118C7}"/>
          </ac:cxnSpMkLst>
        </pc:cxnChg>
        <pc:cxnChg chg="mod">
          <ac:chgData name="bo David" userId="1750e1465650e3b5" providerId="LiveId" clId="{BE1956E7-3937-48D9-8968-0D9AAEF04EDF}" dt="2023-05-22T18:14:50.382" v="60" actId="1076"/>
          <ac:cxnSpMkLst>
            <pc:docMk/>
            <pc:sldMk cId="2614505606" sldId="345"/>
            <ac:cxnSpMk id="27" creationId="{125B7745-60C7-8CA5-95ED-666759BE2F37}"/>
          </ac:cxnSpMkLst>
        </pc:cxnChg>
        <pc:cxnChg chg="mod">
          <ac:chgData name="bo David" userId="1750e1465650e3b5" providerId="LiveId" clId="{BE1956E7-3937-48D9-8968-0D9AAEF04EDF}" dt="2023-05-22T18:14:50.382" v="60" actId="1076"/>
          <ac:cxnSpMkLst>
            <pc:docMk/>
            <pc:sldMk cId="2614505606" sldId="345"/>
            <ac:cxnSpMk id="28" creationId="{E6B3DD36-EEB7-B92D-2253-E9C899738091}"/>
          </ac:cxnSpMkLst>
        </pc:cxnChg>
        <pc:cxnChg chg="mod">
          <ac:chgData name="bo David" userId="1750e1465650e3b5" providerId="LiveId" clId="{BE1956E7-3937-48D9-8968-0D9AAEF04EDF}" dt="2023-05-22T18:14:50.382" v="60" actId="1076"/>
          <ac:cxnSpMkLst>
            <pc:docMk/>
            <pc:sldMk cId="2614505606" sldId="345"/>
            <ac:cxnSpMk id="51" creationId="{D958A75B-7E15-759E-9644-F0FBE1D5F483}"/>
          </ac:cxnSpMkLst>
        </pc:cxnChg>
      </pc:sldChg>
      <pc:sldChg chg="mod modClrScheme chgLayout">
        <pc:chgData name="bo David" userId="1750e1465650e3b5" providerId="LiveId" clId="{BE1956E7-3937-48D9-8968-0D9AAEF04EDF}" dt="2023-05-22T18:20:10.105" v="65" actId="700"/>
        <pc:sldMkLst>
          <pc:docMk/>
          <pc:sldMk cId="2944562525" sldId="348"/>
        </pc:sldMkLst>
      </pc:sldChg>
      <pc:sldChg chg="modSp mod">
        <pc:chgData name="bo David" userId="1750e1465650e3b5" providerId="LiveId" clId="{BE1956E7-3937-48D9-8968-0D9AAEF04EDF}" dt="2023-05-22T18:25:56.607" v="89" actId="947"/>
        <pc:sldMkLst>
          <pc:docMk/>
          <pc:sldMk cId="1063471707" sldId="349"/>
        </pc:sldMkLst>
        <pc:spChg chg="mod">
          <ac:chgData name="bo David" userId="1750e1465650e3b5" providerId="LiveId" clId="{BE1956E7-3937-48D9-8968-0D9AAEF04EDF}" dt="2023-05-22T18:25:56.607" v="89" actId="947"/>
          <ac:spMkLst>
            <pc:docMk/>
            <pc:sldMk cId="1063471707" sldId="349"/>
            <ac:spMk id="11" creationId="{A746204D-8AE2-CBFA-D008-5AF490D3107F}"/>
          </ac:spMkLst>
        </pc:spChg>
        <pc:spChg chg="mod">
          <ac:chgData name="bo David" userId="1750e1465650e3b5" providerId="LiveId" clId="{BE1956E7-3937-48D9-8968-0D9AAEF04EDF}" dt="2023-05-22T18:25:56.607" v="89" actId="947"/>
          <ac:spMkLst>
            <pc:docMk/>
            <pc:sldMk cId="1063471707" sldId="349"/>
            <ac:spMk id="12" creationId="{C847A7DA-707A-AAC3-4DCA-88D55AF5A576}"/>
          </ac:spMkLst>
        </pc:spChg>
        <pc:spChg chg="mod">
          <ac:chgData name="bo David" userId="1750e1465650e3b5" providerId="LiveId" clId="{BE1956E7-3937-48D9-8968-0D9AAEF04EDF}" dt="2023-05-22T18:25:56.607" v="89" actId="947"/>
          <ac:spMkLst>
            <pc:docMk/>
            <pc:sldMk cId="1063471707" sldId="349"/>
            <ac:spMk id="13" creationId="{E5B5C5FB-8440-C85E-6F76-572954C51995}"/>
          </ac:spMkLst>
        </pc:spChg>
        <pc:spChg chg="mod">
          <ac:chgData name="bo David" userId="1750e1465650e3b5" providerId="LiveId" clId="{BE1956E7-3937-48D9-8968-0D9AAEF04EDF}" dt="2023-05-22T18:25:56.607" v="89" actId="947"/>
          <ac:spMkLst>
            <pc:docMk/>
            <pc:sldMk cId="1063471707" sldId="349"/>
            <ac:spMk id="14" creationId="{47A7D339-981D-3AF2-0AF8-1BAC70CC5713}"/>
          </ac:spMkLst>
        </pc:spChg>
        <pc:spChg chg="mod">
          <ac:chgData name="bo David" userId="1750e1465650e3b5" providerId="LiveId" clId="{BE1956E7-3937-48D9-8968-0D9AAEF04EDF}" dt="2023-05-22T18:25:56.607" v="89" actId="947"/>
          <ac:spMkLst>
            <pc:docMk/>
            <pc:sldMk cId="1063471707" sldId="349"/>
            <ac:spMk id="15" creationId="{A74CF5B8-05A1-9C9E-01BE-EC9B061F3B42}"/>
          </ac:spMkLst>
        </pc:spChg>
        <pc:spChg chg="mod">
          <ac:chgData name="bo David" userId="1750e1465650e3b5" providerId="LiveId" clId="{BE1956E7-3937-48D9-8968-0D9AAEF04EDF}" dt="2023-05-22T18:25:56.607" v="89" actId="947"/>
          <ac:spMkLst>
            <pc:docMk/>
            <pc:sldMk cId="1063471707" sldId="349"/>
            <ac:spMk id="18" creationId="{13C4AA01-6D66-F547-99B0-0D9082B082D8}"/>
          </ac:spMkLst>
        </pc:spChg>
        <pc:spChg chg="mod">
          <ac:chgData name="bo David" userId="1750e1465650e3b5" providerId="LiveId" clId="{BE1956E7-3937-48D9-8968-0D9AAEF04EDF}" dt="2023-05-22T18:25:56.607" v="89" actId="947"/>
          <ac:spMkLst>
            <pc:docMk/>
            <pc:sldMk cId="1063471707" sldId="349"/>
            <ac:spMk id="21" creationId="{34ABD7EF-1107-8201-CA8F-952C4E32F03B}"/>
          </ac:spMkLst>
        </pc:spChg>
        <pc:spChg chg="mod">
          <ac:chgData name="bo David" userId="1750e1465650e3b5" providerId="LiveId" clId="{BE1956E7-3937-48D9-8968-0D9AAEF04EDF}" dt="2023-05-22T18:25:56.607" v="89" actId="947"/>
          <ac:spMkLst>
            <pc:docMk/>
            <pc:sldMk cId="1063471707" sldId="349"/>
            <ac:spMk id="24" creationId="{A0B2CB34-2061-94BC-D541-D651DF9A5B80}"/>
          </ac:spMkLst>
        </pc:spChg>
        <pc:spChg chg="mod">
          <ac:chgData name="bo David" userId="1750e1465650e3b5" providerId="LiveId" clId="{BE1956E7-3937-48D9-8968-0D9AAEF04EDF}" dt="2023-05-22T18:25:56.607" v="89" actId="947"/>
          <ac:spMkLst>
            <pc:docMk/>
            <pc:sldMk cId="1063471707" sldId="349"/>
            <ac:spMk id="26" creationId="{174166F5-919B-7AED-89A0-4DF39FBEEB16}"/>
          </ac:spMkLst>
        </pc:spChg>
        <pc:spChg chg="mod">
          <ac:chgData name="bo David" userId="1750e1465650e3b5" providerId="LiveId" clId="{BE1956E7-3937-48D9-8968-0D9AAEF04EDF}" dt="2023-05-22T18:25:56.607" v="89" actId="947"/>
          <ac:spMkLst>
            <pc:docMk/>
            <pc:sldMk cId="1063471707" sldId="349"/>
            <ac:spMk id="27" creationId="{6E1665A2-CD35-4DC6-2FC2-95CDBE92EA00}"/>
          </ac:spMkLst>
        </pc:spChg>
        <pc:spChg chg="mod">
          <ac:chgData name="bo David" userId="1750e1465650e3b5" providerId="LiveId" clId="{BE1956E7-3937-48D9-8968-0D9AAEF04EDF}" dt="2023-05-22T18:25:56.607" v="89" actId="947"/>
          <ac:spMkLst>
            <pc:docMk/>
            <pc:sldMk cId="1063471707" sldId="349"/>
            <ac:spMk id="29" creationId="{AC52FA55-EDBD-E4FE-B070-C77B8406E65F}"/>
          </ac:spMkLst>
        </pc:spChg>
        <pc:spChg chg="mod">
          <ac:chgData name="bo David" userId="1750e1465650e3b5" providerId="LiveId" clId="{BE1956E7-3937-48D9-8968-0D9AAEF04EDF}" dt="2023-05-22T18:25:56.607" v="89" actId="947"/>
          <ac:spMkLst>
            <pc:docMk/>
            <pc:sldMk cId="1063471707" sldId="349"/>
            <ac:spMk id="31" creationId="{0510F2E3-9A62-C185-8CAE-4257E5B6A637}"/>
          </ac:spMkLst>
        </pc:spChg>
        <pc:spChg chg="mod">
          <ac:chgData name="bo David" userId="1750e1465650e3b5" providerId="LiveId" clId="{BE1956E7-3937-48D9-8968-0D9AAEF04EDF}" dt="2023-05-22T18:25:56.607" v="89" actId="947"/>
          <ac:spMkLst>
            <pc:docMk/>
            <pc:sldMk cId="1063471707" sldId="349"/>
            <ac:spMk id="32" creationId="{A943930D-8110-DF32-974B-D74F1A15468C}"/>
          </ac:spMkLst>
        </pc:spChg>
        <pc:spChg chg="mod">
          <ac:chgData name="bo David" userId="1750e1465650e3b5" providerId="LiveId" clId="{BE1956E7-3937-48D9-8968-0D9AAEF04EDF}" dt="2023-05-22T18:25:56.607" v="89" actId="947"/>
          <ac:spMkLst>
            <pc:docMk/>
            <pc:sldMk cId="1063471707" sldId="349"/>
            <ac:spMk id="34" creationId="{63D0ED18-3AB7-FA08-F7E1-0733E9809E1B}"/>
          </ac:spMkLst>
        </pc:spChg>
        <pc:spChg chg="mod">
          <ac:chgData name="bo David" userId="1750e1465650e3b5" providerId="LiveId" clId="{BE1956E7-3937-48D9-8968-0D9AAEF04EDF}" dt="2023-05-22T18:25:56.607" v="89" actId="947"/>
          <ac:spMkLst>
            <pc:docMk/>
            <pc:sldMk cId="1063471707" sldId="349"/>
            <ac:spMk id="35" creationId="{FDB199CE-9844-BF66-190A-5BDB41813E91}"/>
          </ac:spMkLst>
        </pc:spChg>
        <pc:spChg chg="mod">
          <ac:chgData name="bo David" userId="1750e1465650e3b5" providerId="LiveId" clId="{BE1956E7-3937-48D9-8968-0D9AAEF04EDF}" dt="2023-05-22T18:25:56.607" v="89" actId="947"/>
          <ac:spMkLst>
            <pc:docMk/>
            <pc:sldMk cId="1063471707" sldId="349"/>
            <ac:spMk id="36" creationId="{4974623A-4C93-47E4-FF18-AE809A18A8C1}"/>
          </ac:spMkLst>
        </pc:spChg>
      </pc:sldChg>
      <pc:sldChg chg="delSp modSp add mod ord modTransition modNotesTx">
        <pc:chgData name="bo David" userId="1750e1465650e3b5" providerId="LiveId" clId="{BE1956E7-3937-48D9-8968-0D9AAEF04EDF}" dt="2023-05-22T18:28:01.325" v="115" actId="14100"/>
        <pc:sldMkLst>
          <pc:docMk/>
          <pc:sldMk cId="3662359407" sldId="352"/>
        </pc:sldMkLst>
        <pc:spChg chg="mod">
          <ac:chgData name="bo David" userId="1750e1465650e3b5" providerId="LiveId" clId="{BE1956E7-3937-48D9-8968-0D9AAEF04EDF}" dt="2023-05-22T18:28:01.325" v="115" actId="14100"/>
          <ac:spMkLst>
            <pc:docMk/>
            <pc:sldMk cId="3662359407" sldId="352"/>
            <ac:spMk id="3" creationId="{FE82F31F-07C9-FEE6-21F4-CDAA364AAC50}"/>
          </ac:spMkLst>
        </pc:spChg>
        <pc:spChg chg="mod">
          <ac:chgData name="bo David" userId="1750e1465650e3b5" providerId="LiveId" clId="{BE1956E7-3937-48D9-8968-0D9AAEF04EDF}" dt="2023-05-22T18:12:14.628" v="35" actId="947"/>
          <ac:spMkLst>
            <pc:docMk/>
            <pc:sldMk cId="3662359407" sldId="352"/>
            <ac:spMk id="4" creationId="{2E36F30B-427E-7848-4022-ED4A2D526333}"/>
          </ac:spMkLst>
        </pc:spChg>
        <pc:spChg chg="mod">
          <ac:chgData name="bo David" userId="1750e1465650e3b5" providerId="LiveId" clId="{BE1956E7-3937-48D9-8968-0D9AAEF04EDF}" dt="2023-05-22T18:12:14.628" v="35" actId="947"/>
          <ac:spMkLst>
            <pc:docMk/>
            <pc:sldMk cId="3662359407" sldId="352"/>
            <ac:spMk id="5" creationId="{360E2020-1955-BF97-9E90-F906B2EF43C9}"/>
          </ac:spMkLst>
        </pc:spChg>
        <pc:spChg chg="mod">
          <ac:chgData name="bo David" userId="1750e1465650e3b5" providerId="LiveId" clId="{BE1956E7-3937-48D9-8968-0D9AAEF04EDF}" dt="2023-05-22T18:12:14.628" v="35" actId="947"/>
          <ac:spMkLst>
            <pc:docMk/>
            <pc:sldMk cId="3662359407" sldId="352"/>
            <ac:spMk id="8" creationId="{9D17456B-66FF-0745-8D3B-8328E8720316}"/>
          </ac:spMkLst>
        </pc:spChg>
        <pc:spChg chg="mod">
          <ac:chgData name="bo David" userId="1750e1465650e3b5" providerId="LiveId" clId="{BE1956E7-3937-48D9-8968-0D9AAEF04EDF}" dt="2023-05-22T18:12:14.628" v="35" actId="947"/>
          <ac:spMkLst>
            <pc:docMk/>
            <pc:sldMk cId="3662359407" sldId="352"/>
            <ac:spMk id="10" creationId="{0B7FF6F5-7BF0-9DD8-070E-E6FFE1981A1F}"/>
          </ac:spMkLst>
        </pc:spChg>
        <pc:spChg chg="del mod">
          <ac:chgData name="bo David" userId="1750e1465650e3b5" providerId="LiveId" clId="{BE1956E7-3937-48D9-8968-0D9AAEF04EDF}" dt="2023-05-22T18:27:55.031" v="114"/>
          <ac:spMkLst>
            <pc:docMk/>
            <pc:sldMk cId="3662359407" sldId="352"/>
            <ac:spMk id="12" creationId="{A58BF068-4C91-2879-4A11-79AE538254F3}"/>
          </ac:spMkLst>
        </pc:spChg>
      </pc:sldChg>
      <pc:sldChg chg="new del mod chgLayout">
        <pc:chgData name="bo David" userId="1750e1465650e3b5" providerId="LiveId" clId="{BE1956E7-3937-48D9-8968-0D9AAEF04EDF}" dt="2023-05-22T18:20:30.159" v="68" actId="47"/>
        <pc:sldMkLst>
          <pc:docMk/>
          <pc:sldMk cId="4151166169" sldId="353"/>
        </pc:sldMkLst>
      </pc:sldChg>
      <pc:sldChg chg="addSp delSp modSp mod">
        <pc:chgData name="bo David" userId="1750e1465650e3b5" providerId="LiveId" clId="{BE1956E7-3937-48D9-8968-0D9AAEF04EDF}" dt="2023-05-22T18:23:44.694" v="88" actId="732"/>
        <pc:sldMkLst>
          <pc:docMk/>
          <pc:sldMk cId="2060039186" sldId="354"/>
        </pc:sldMkLst>
        <pc:picChg chg="add del mod modCrop">
          <ac:chgData name="bo David" userId="1750e1465650e3b5" providerId="LiveId" clId="{BE1956E7-3937-48D9-8968-0D9AAEF04EDF}" dt="2023-05-22T18:23:24.093" v="84" actId="478"/>
          <ac:picMkLst>
            <pc:docMk/>
            <pc:sldMk cId="2060039186" sldId="354"/>
            <ac:picMk id="3" creationId="{E05DA2B9-B98E-E076-2DD7-E40C52EFE2CD}"/>
          </ac:picMkLst>
        </pc:picChg>
        <pc:picChg chg="del">
          <ac:chgData name="bo David" userId="1750e1465650e3b5" providerId="LiveId" clId="{BE1956E7-3937-48D9-8968-0D9AAEF04EDF}" dt="2023-05-22T18:20:36.263" v="69" actId="478"/>
          <ac:picMkLst>
            <pc:docMk/>
            <pc:sldMk cId="2060039186" sldId="354"/>
            <ac:picMk id="8" creationId="{00000000-0000-0000-0000-000000000000}"/>
          </ac:picMkLst>
        </pc:picChg>
        <pc:picChg chg="add mod modCrop">
          <ac:chgData name="bo David" userId="1750e1465650e3b5" providerId="LiveId" clId="{BE1956E7-3937-48D9-8968-0D9AAEF04EDF}" dt="2023-05-22T18:23:44.694" v="88" actId="732"/>
          <ac:picMkLst>
            <pc:docMk/>
            <pc:sldMk cId="2060039186" sldId="354"/>
            <ac:picMk id="11" creationId="{43EEC225-0A4C-5376-3C91-68C42194E0C4}"/>
          </ac:picMkLst>
        </pc:picChg>
      </pc:sldChg>
      <pc:sldChg chg="addSp delSp modSp add mod ord">
        <pc:chgData name="bo David" userId="1750e1465650e3b5" providerId="LiveId" clId="{BE1956E7-3937-48D9-8968-0D9AAEF04EDF}" dt="2023-05-22T18:21:18.464" v="75"/>
        <pc:sldMkLst>
          <pc:docMk/>
          <pc:sldMk cId="1228955559" sldId="355"/>
        </pc:sldMkLst>
        <pc:picChg chg="add mod">
          <ac:chgData name="bo David" userId="1750e1465650e3b5" providerId="LiveId" clId="{BE1956E7-3937-48D9-8968-0D9AAEF04EDF}" dt="2023-05-22T18:20:54.641" v="73"/>
          <ac:picMkLst>
            <pc:docMk/>
            <pc:sldMk cId="1228955559" sldId="355"/>
            <ac:picMk id="3" creationId="{80A0724E-E7F9-149E-8711-970DCE00BEEB}"/>
          </ac:picMkLst>
        </pc:picChg>
        <pc:picChg chg="del">
          <ac:chgData name="bo David" userId="1750e1465650e3b5" providerId="LiveId" clId="{BE1956E7-3937-48D9-8968-0D9AAEF04EDF}" dt="2023-05-22T18:20:38.921" v="71" actId="478"/>
          <ac:picMkLst>
            <pc:docMk/>
            <pc:sldMk cId="1228955559" sldId="355"/>
            <ac:picMk id="8" creationId="{00000000-0000-0000-0000-000000000000}"/>
          </ac:picMkLst>
        </pc:picChg>
      </pc:sldChg>
    </pc:docChg>
  </pc:docChgLst>
  <pc:docChgLst>
    <pc:chgData name="bo David" userId="1750e1465650e3b5" providerId="LiveId" clId="{4012C015-0D40-457C-B8DA-AF9751F837BD}"/>
    <pc:docChg chg="undo redo custSel addSld delSld modSld sldOrd modMainMaster modNotesMaster modShowInfo">
      <pc:chgData name="bo David" userId="1750e1465650e3b5" providerId="LiveId" clId="{4012C015-0D40-457C-B8DA-AF9751F837BD}" dt="2023-05-17T16:57:03.282" v="1763" actId="1076"/>
      <pc:docMkLst>
        <pc:docMk/>
      </pc:docMkLst>
      <pc:sldChg chg="modSp modAnim modNotes">
        <pc:chgData name="bo David" userId="1750e1465650e3b5" providerId="LiveId" clId="{4012C015-0D40-457C-B8DA-AF9751F837BD}" dt="2023-05-17T12:50:36.298" v="488"/>
        <pc:sldMkLst>
          <pc:docMk/>
          <pc:sldMk cId="2710428071" sldId="257"/>
        </pc:sldMkLst>
        <pc:spChg chg="mod">
          <ac:chgData name="bo David" userId="1750e1465650e3b5" providerId="LiveId" clId="{4012C015-0D40-457C-B8DA-AF9751F837BD}" dt="2023-05-17T12:50:36.298" v="488"/>
          <ac:spMkLst>
            <pc:docMk/>
            <pc:sldMk cId="2710428071" sldId="257"/>
            <ac:spMk id="36" creationId="{E2881DE4-7583-4BA2-936A-A2F9809CCFB6}"/>
          </ac:spMkLst>
        </pc:spChg>
        <pc:spChg chg="mod">
          <ac:chgData name="bo David" userId="1750e1465650e3b5" providerId="LiveId" clId="{4012C015-0D40-457C-B8DA-AF9751F837BD}" dt="2023-05-17T12:50:36.298" v="488"/>
          <ac:spMkLst>
            <pc:docMk/>
            <pc:sldMk cId="2710428071" sldId="257"/>
            <ac:spMk id="38" creationId="{E84644CA-0BBB-40A6-97B2-6F07EC8AC5BA}"/>
          </ac:spMkLst>
        </pc:spChg>
        <pc:spChg chg="mod">
          <ac:chgData name="bo David" userId="1750e1465650e3b5" providerId="LiveId" clId="{4012C015-0D40-457C-B8DA-AF9751F837BD}" dt="2023-05-17T12:50:36.298" v="488"/>
          <ac:spMkLst>
            <pc:docMk/>
            <pc:sldMk cId="2710428071" sldId="257"/>
            <ac:spMk id="42" creationId="{30680CF2-BDDB-4EBF-8EAD-6E51C0EA44F1}"/>
          </ac:spMkLst>
        </pc:spChg>
        <pc:spChg chg="mod">
          <ac:chgData name="bo David" userId="1750e1465650e3b5" providerId="LiveId" clId="{4012C015-0D40-457C-B8DA-AF9751F837BD}" dt="2023-05-17T12:50:36.298" v="488"/>
          <ac:spMkLst>
            <pc:docMk/>
            <pc:sldMk cId="2710428071" sldId="257"/>
            <ac:spMk id="73" creationId="{744CCA0B-1F26-40C7-8413-6437974EE4F2}"/>
          </ac:spMkLst>
        </pc:spChg>
        <pc:spChg chg="mod">
          <ac:chgData name="bo David" userId="1750e1465650e3b5" providerId="LiveId" clId="{4012C015-0D40-457C-B8DA-AF9751F837BD}" dt="2023-05-17T12:50:36.298" v="488"/>
          <ac:spMkLst>
            <pc:docMk/>
            <pc:sldMk cId="2710428071" sldId="257"/>
            <ac:spMk id="74" creationId="{8D57995A-525F-4A36-8D5B-42B32B4DA909}"/>
          </ac:spMkLst>
        </pc:spChg>
        <pc:spChg chg="mod">
          <ac:chgData name="bo David" userId="1750e1465650e3b5" providerId="LiveId" clId="{4012C015-0D40-457C-B8DA-AF9751F837BD}" dt="2023-05-17T12:50:36.298" v="488"/>
          <ac:spMkLst>
            <pc:docMk/>
            <pc:sldMk cId="2710428071" sldId="257"/>
            <ac:spMk id="75" creationId="{7276F9BE-D3D4-4AE8-B0C8-120F98855CA8}"/>
          </ac:spMkLst>
        </pc:spChg>
        <pc:spChg chg="mod">
          <ac:chgData name="bo David" userId="1750e1465650e3b5" providerId="LiveId" clId="{4012C015-0D40-457C-B8DA-AF9751F837BD}" dt="2023-05-17T12:50:36.298" v="488"/>
          <ac:spMkLst>
            <pc:docMk/>
            <pc:sldMk cId="2710428071" sldId="257"/>
            <ac:spMk id="78" creationId="{7A8508C2-0C35-49DA-8C17-573863F49396}"/>
          </ac:spMkLst>
        </pc:spChg>
        <pc:spChg chg="mod">
          <ac:chgData name="bo David" userId="1750e1465650e3b5" providerId="LiveId" clId="{4012C015-0D40-457C-B8DA-AF9751F837BD}" dt="2023-05-17T12:50:36.298" v="488"/>
          <ac:spMkLst>
            <pc:docMk/>
            <pc:sldMk cId="2710428071" sldId="257"/>
            <ac:spMk id="79" creationId="{48DDCC10-4AB2-4AD6-A51A-691BAB9A446D}"/>
          </ac:spMkLst>
        </pc:spChg>
        <pc:spChg chg="mod">
          <ac:chgData name="bo David" userId="1750e1465650e3b5" providerId="LiveId" clId="{4012C015-0D40-457C-B8DA-AF9751F837BD}" dt="2023-05-17T12:50:36.298" v="488"/>
          <ac:spMkLst>
            <pc:docMk/>
            <pc:sldMk cId="2710428071" sldId="257"/>
            <ac:spMk id="80" creationId="{8669520E-FA17-4429-9A1C-368D611FA755}"/>
          </ac:spMkLst>
        </pc:spChg>
        <pc:spChg chg="mod">
          <ac:chgData name="bo David" userId="1750e1465650e3b5" providerId="LiveId" clId="{4012C015-0D40-457C-B8DA-AF9751F837BD}" dt="2023-05-17T12:50:36.298" v="488"/>
          <ac:spMkLst>
            <pc:docMk/>
            <pc:sldMk cId="2710428071" sldId="257"/>
            <ac:spMk id="81" creationId="{26ECF355-2D96-4F54-9D2E-EAF978C3610D}"/>
          </ac:spMkLst>
        </pc:spChg>
        <pc:spChg chg="mod">
          <ac:chgData name="bo David" userId="1750e1465650e3b5" providerId="LiveId" clId="{4012C015-0D40-457C-B8DA-AF9751F837BD}" dt="2023-05-17T12:50:36.298" v="488"/>
          <ac:spMkLst>
            <pc:docMk/>
            <pc:sldMk cId="2710428071" sldId="257"/>
            <ac:spMk id="84" creationId="{AA7A87CD-3420-45C4-9074-235BEE0AF896}"/>
          </ac:spMkLst>
        </pc:spChg>
        <pc:spChg chg="mod">
          <ac:chgData name="bo David" userId="1750e1465650e3b5" providerId="LiveId" clId="{4012C015-0D40-457C-B8DA-AF9751F837BD}" dt="2023-05-17T12:50:36.298" v="488"/>
          <ac:spMkLst>
            <pc:docMk/>
            <pc:sldMk cId="2710428071" sldId="257"/>
            <ac:spMk id="85" creationId="{9BE4559D-5602-409E-8704-6B5139CAD72F}"/>
          </ac:spMkLst>
        </pc:spChg>
        <pc:spChg chg="mod">
          <ac:chgData name="bo David" userId="1750e1465650e3b5" providerId="LiveId" clId="{4012C015-0D40-457C-B8DA-AF9751F837BD}" dt="2023-05-17T12:50:36.298" v="488"/>
          <ac:spMkLst>
            <pc:docMk/>
            <pc:sldMk cId="2710428071" sldId="257"/>
            <ac:spMk id="86" creationId="{EA4F9D9F-9151-49D1-95F6-6E0387B9792B}"/>
          </ac:spMkLst>
        </pc:spChg>
        <pc:spChg chg="mod">
          <ac:chgData name="bo David" userId="1750e1465650e3b5" providerId="LiveId" clId="{4012C015-0D40-457C-B8DA-AF9751F837BD}" dt="2023-05-17T12:50:36.298" v="488"/>
          <ac:spMkLst>
            <pc:docMk/>
            <pc:sldMk cId="2710428071" sldId="257"/>
            <ac:spMk id="87" creationId="{EABE6105-6315-4D40-92B5-C9BA136FC45E}"/>
          </ac:spMkLst>
        </pc:spChg>
        <pc:spChg chg="mod">
          <ac:chgData name="bo David" userId="1750e1465650e3b5" providerId="LiveId" clId="{4012C015-0D40-457C-B8DA-AF9751F837BD}" dt="2023-05-17T12:50:36.298" v="488"/>
          <ac:spMkLst>
            <pc:docMk/>
            <pc:sldMk cId="2710428071" sldId="257"/>
            <ac:spMk id="90" creationId="{6AEBC042-45A6-4551-9436-A592A5CB4CA6}"/>
          </ac:spMkLst>
        </pc:spChg>
        <pc:spChg chg="mod">
          <ac:chgData name="bo David" userId="1750e1465650e3b5" providerId="LiveId" clId="{4012C015-0D40-457C-B8DA-AF9751F837BD}" dt="2023-05-17T12:50:36.298" v="488"/>
          <ac:spMkLst>
            <pc:docMk/>
            <pc:sldMk cId="2710428071" sldId="257"/>
            <ac:spMk id="91" creationId="{83A27781-1D54-44B3-A76D-AF8EB05ABC44}"/>
          </ac:spMkLst>
        </pc:spChg>
        <pc:spChg chg="mod">
          <ac:chgData name="bo David" userId="1750e1465650e3b5" providerId="LiveId" clId="{4012C015-0D40-457C-B8DA-AF9751F837BD}" dt="2023-05-17T12:50:36.298" v="488"/>
          <ac:spMkLst>
            <pc:docMk/>
            <pc:sldMk cId="2710428071" sldId="257"/>
            <ac:spMk id="92" creationId="{020EE011-019E-4F0A-914A-473F0F869223}"/>
          </ac:spMkLst>
        </pc:spChg>
        <pc:spChg chg="mod">
          <ac:chgData name="bo David" userId="1750e1465650e3b5" providerId="LiveId" clId="{4012C015-0D40-457C-B8DA-AF9751F837BD}" dt="2023-05-17T12:50:36.298" v="488"/>
          <ac:spMkLst>
            <pc:docMk/>
            <pc:sldMk cId="2710428071" sldId="257"/>
            <ac:spMk id="93" creationId="{DE751D9A-D6B5-4965-80FF-057006D261CB}"/>
          </ac:spMkLst>
        </pc:spChg>
        <pc:spChg chg="mod">
          <ac:chgData name="bo David" userId="1750e1465650e3b5" providerId="LiveId" clId="{4012C015-0D40-457C-B8DA-AF9751F837BD}" dt="2023-05-17T12:50:36.298" v="488"/>
          <ac:spMkLst>
            <pc:docMk/>
            <pc:sldMk cId="2710428071" sldId="257"/>
            <ac:spMk id="94" creationId="{7187CDDE-2A1E-483E-B07B-880CB141E756}"/>
          </ac:spMkLst>
        </pc:spChg>
        <pc:spChg chg="mod">
          <ac:chgData name="bo David" userId="1750e1465650e3b5" providerId="LiveId" clId="{4012C015-0D40-457C-B8DA-AF9751F837BD}" dt="2023-05-17T12:50:36.298" v="488"/>
          <ac:spMkLst>
            <pc:docMk/>
            <pc:sldMk cId="2710428071" sldId="257"/>
            <ac:spMk id="95" creationId="{487E0C95-3CA5-4CBA-BF53-193C02DCC29C}"/>
          </ac:spMkLst>
        </pc:spChg>
        <pc:spChg chg="mod">
          <ac:chgData name="bo David" userId="1750e1465650e3b5" providerId="LiveId" clId="{4012C015-0D40-457C-B8DA-AF9751F837BD}" dt="2023-05-17T12:50:36.298" v="488"/>
          <ac:spMkLst>
            <pc:docMk/>
            <pc:sldMk cId="2710428071" sldId="257"/>
            <ac:spMk id="96" creationId="{0E475137-6606-4B1F-8BC7-A215FA1F3BB1}"/>
          </ac:spMkLst>
        </pc:spChg>
        <pc:spChg chg="mod">
          <ac:chgData name="bo David" userId="1750e1465650e3b5" providerId="LiveId" clId="{4012C015-0D40-457C-B8DA-AF9751F837BD}" dt="2023-05-17T12:50:36.298" v="488"/>
          <ac:spMkLst>
            <pc:docMk/>
            <pc:sldMk cId="2710428071" sldId="257"/>
            <ac:spMk id="97" creationId="{0112A9E9-9614-45BE-A13C-5B5EB997E325}"/>
          </ac:spMkLst>
        </pc:spChg>
        <pc:spChg chg="mod">
          <ac:chgData name="bo David" userId="1750e1465650e3b5" providerId="LiveId" clId="{4012C015-0D40-457C-B8DA-AF9751F837BD}" dt="2023-05-17T12:50:36.298" v="488"/>
          <ac:spMkLst>
            <pc:docMk/>
            <pc:sldMk cId="2710428071" sldId="257"/>
            <ac:spMk id="98" creationId="{0EF9C35B-58E3-4844-9263-3B8CA41157EB}"/>
          </ac:spMkLst>
        </pc:spChg>
        <pc:spChg chg="mod">
          <ac:chgData name="bo David" userId="1750e1465650e3b5" providerId="LiveId" clId="{4012C015-0D40-457C-B8DA-AF9751F837BD}" dt="2023-05-17T12:50:36.298" v="488"/>
          <ac:spMkLst>
            <pc:docMk/>
            <pc:sldMk cId="2710428071" sldId="257"/>
            <ac:spMk id="99" creationId="{695B5B46-98C2-4E71-9934-D7FD75E947CB}"/>
          </ac:spMkLst>
        </pc:spChg>
        <pc:spChg chg="mod">
          <ac:chgData name="bo David" userId="1750e1465650e3b5" providerId="LiveId" clId="{4012C015-0D40-457C-B8DA-AF9751F837BD}" dt="2023-05-17T12:50:36.298" v="488"/>
          <ac:spMkLst>
            <pc:docMk/>
            <pc:sldMk cId="2710428071" sldId="257"/>
            <ac:spMk id="100" creationId="{8FC8C1D6-3B08-40CE-A115-CEC7995EAE3D}"/>
          </ac:spMkLst>
        </pc:spChg>
        <pc:spChg chg="mod">
          <ac:chgData name="bo David" userId="1750e1465650e3b5" providerId="LiveId" clId="{4012C015-0D40-457C-B8DA-AF9751F837BD}" dt="2023-05-17T12:50:36.298" v="488"/>
          <ac:spMkLst>
            <pc:docMk/>
            <pc:sldMk cId="2710428071" sldId="257"/>
            <ac:spMk id="101" creationId="{1977E58B-4C2B-41BE-B838-D3D805BF964E}"/>
          </ac:spMkLst>
        </pc:spChg>
        <pc:grpChg chg="mod">
          <ac:chgData name="bo David" userId="1750e1465650e3b5" providerId="LiveId" clId="{4012C015-0D40-457C-B8DA-AF9751F837BD}" dt="2023-05-17T12:50:36.298" v="488"/>
          <ac:grpSpMkLst>
            <pc:docMk/>
            <pc:sldMk cId="2710428071" sldId="257"/>
            <ac:grpSpMk id="40" creationId="{EB16FD07-B84C-405B-912F-2564FDED3306}"/>
          </ac:grpSpMkLst>
        </pc:grpChg>
        <pc:grpChg chg="mod">
          <ac:chgData name="bo David" userId="1750e1465650e3b5" providerId="LiveId" clId="{4012C015-0D40-457C-B8DA-AF9751F837BD}" dt="2023-05-17T12:50:36.298" v="488"/>
          <ac:grpSpMkLst>
            <pc:docMk/>
            <pc:sldMk cId="2710428071" sldId="257"/>
            <ac:grpSpMk id="41" creationId="{E8B8EEB2-8C19-44FD-B2A5-5A3A225FA5FF}"/>
          </ac:grpSpMkLst>
        </pc:grpChg>
        <pc:grpChg chg="mod">
          <ac:chgData name="bo David" userId="1750e1465650e3b5" providerId="LiveId" clId="{4012C015-0D40-457C-B8DA-AF9751F837BD}" dt="2023-05-17T12:50:36.298" v="488"/>
          <ac:grpSpMkLst>
            <pc:docMk/>
            <pc:sldMk cId="2710428071" sldId="257"/>
            <ac:grpSpMk id="76" creationId="{35606270-E0A4-4FA5-981E-942E3F4648D0}"/>
          </ac:grpSpMkLst>
        </pc:grpChg>
        <pc:grpChg chg="mod">
          <ac:chgData name="bo David" userId="1750e1465650e3b5" providerId="LiveId" clId="{4012C015-0D40-457C-B8DA-AF9751F837BD}" dt="2023-05-17T12:50:36.298" v="488"/>
          <ac:grpSpMkLst>
            <pc:docMk/>
            <pc:sldMk cId="2710428071" sldId="257"/>
            <ac:grpSpMk id="77" creationId="{038C472A-B0BD-4BA0-9E30-884987719F6D}"/>
          </ac:grpSpMkLst>
        </pc:grpChg>
        <pc:grpChg chg="mod">
          <ac:chgData name="bo David" userId="1750e1465650e3b5" providerId="LiveId" clId="{4012C015-0D40-457C-B8DA-AF9751F837BD}" dt="2023-05-17T12:50:36.298" v="488"/>
          <ac:grpSpMkLst>
            <pc:docMk/>
            <pc:sldMk cId="2710428071" sldId="257"/>
            <ac:grpSpMk id="82" creationId="{06C65D50-583C-4030-89CC-30A9CF310787}"/>
          </ac:grpSpMkLst>
        </pc:grpChg>
        <pc:grpChg chg="mod">
          <ac:chgData name="bo David" userId="1750e1465650e3b5" providerId="LiveId" clId="{4012C015-0D40-457C-B8DA-AF9751F837BD}" dt="2023-05-17T12:50:36.298" v="488"/>
          <ac:grpSpMkLst>
            <pc:docMk/>
            <pc:sldMk cId="2710428071" sldId="257"/>
            <ac:grpSpMk id="83" creationId="{39BC0C14-49A2-4B1D-9DB7-E9D5E7EAA480}"/>
          </ac:grpSpMkLst>
        </pc:grpChg>
        <pc:grpChg chg="mod">
          <ac:chgData name="bo David" userId="1750e1465650e3b5" providerId="LiveId" clId="{4012C015-0D40-457C-B8DA-AF9751F837BD}" dt="2023-05-17T12:50:36.298" v="488"/>
          <ac:grpSpMkLst>
            <pc:docMk/>
            <pc:sldMk cId="2710428071" sldId="257"/>
            <ac:grpSpMk id="88" creationId="{6819BBC9-66E9-4FCC-A70C-70E522988A65}"/>
          </ac:grpSpMkLst>
        </pc:grpChg>
        <pc:grpChg chg="mod">
          <ac:chgData name="bo David" userId="1750e1465650e3b5" providerId="LiveId" clId="{4012C015-0D40-457C-B8DA-AF9751F837BD}" dt="2023-05-17T12:50:36.298" v="488"/>
          <ac:grpSpMkLst>
            <pc:docMk/>
            <pc:sldMk cId="2710428071" sldId="257"/>
            <ac:grpSpMk id="89" creationId="{F5B1F8B3-2FFE-403E-8E70-E540F8F337FD}"/>
          </ac:grpSpMkLst>
        </pc:grpChg>
        <pc:picChg chg="mod">
          <ac:chgData name="bo David" userId="1750e1465650e3b5" providerId="LiveId" clId="{4012C015-0D40-457C-B8DA-AF9751F837BD}" dt="2023-05-17T12:50:36.298" v="488"/>
          <ac:picMkLst>
            <pc:docMk/>
            <pc:sldMk cId="2710428071" sldId="257"/>
            <ac:picMk id="4" creationId="{E171BC5A-B95D-D7F0-9F4C-D4544420DED9}"/>
          </ac:picMkLst>
        </pc:picChg>
        <pc:picChg chg="mod">
          <ac:chgData name="bo David" userId="1750e1465650e3b5" providerId="LiveId" clId="{4012C015-0D40-457C-B8DA-AF9751F837BD}" dt="2023-05-17T12:50:36.298" v="488"/>
          <ac:picMkLst>
            <pc:docMk/>
            <pc:sldMk cId="2710428071" sldId="257"/>
            <ac:picMk id="102" creationId="{DE0FAFD9-6891-4A34-8962-6067507E08D9}"/>
          </ac:picMkLst>
        </pc:picChg>
        <pc:picChg chg="mod">
          <ac:chgData name="bo David" userId="1750e1465650e3b5" providerId="LiveId" clId="{4012C015-0D40-457C-B8DA-AF9751F837BD}" dt="2023-05-17T12:50:36.298" v="488"/>
          <ac:picMkLst>
            <pc:docMk/>
            <pc:sldMk cId="2710428071" sldId="257"/>
            <ac:picMk id="103" creationId="{E6EBC470-B1A8-4C10-9ECF-2BBD3A5F04EE}"/>
          </ac:picMkLst>
        </pc:picChg>
        <pc:picChg chg="mod">
          <ac:chgData name="bo David" userId="1750e1465650e3b5" providerId="LiveId" clId="{4012C015-0D40-457C-B8DA-AF9751F837BD}" dt="2023-05-17T12:50:36.298" v="488"/>
          <ac:picMkLst>
            <pc:docMk/>
            <pc:sldMk cId="2710428071" sldId="257"/>
            <ac:picMk id="104" creationId="{6D4B8BC3-B772-4111-8F30-EF6091EDAC30}"/>
          </ac:picMkLst>
        </pc:picChg>
      </pc:sldChg>
      <pc:sldChg chg="modSp mod modAnim modNotes">
        <pc:chgData name="bo David" userId="1750e1465650e3b5" providerId="LiveId" clId="{4012C015-0D40-457C-B8DA-AF9751F837BD}" dt="2023-05-17T16:56:08.432" v="1754" actId="108"/>
        <pc:sldMkLst>
          <pc:docMk/>
          <pc:sldMk cId="1194997080" sldId="258"/>
        </pc:sldMkLst>
        <pc:spChg chg="mod">
          <ac:chgData name="bo David" userId="1750e1465650e3b5" providerId="LiveId" clId="{4012C015-0D40-457C-B8DA-AF9751F837BD}" dt="2023-05-17T12:50:36.298" v="488"/>
          <ac:spMkLst>
            <pc:docMk/>
            <pc:sldMk cId="1194997080" sldId="258"/>
            <ac:spMk id="2" creationId="{9EF5A217-6A4A-D0CB-2B7D-C58D41A4B7F6}"/>
          </ac:spMkLst>
        </pc:spChg>
        <pc:spChg chg="mod">
          <ac:chgData name="bo David" userId="1750e1465650e3b5" providerId="LiveId" clId="{4012C015-0D40-457C-B8DA-AF9751F837BD}" dt="2023-05-17T16:56:06.762" v="1753" actId="1076"/>
          <ac:spMkLst>
            <pc:docMk/>
            <pc:sldMk cId="1194997080" sldId="258"/>
            <ac:spMk id="11" creationId="{62ECEA4A-88BA-4EDB-BF97-E1DBD81FBE25}"/>
          </ac:spMkLst>
        </pc:spChg>
        <pc:spChg chg="mod">
          <ac:chgData name="bo David" userId="1750e1465650e3b5" providerId="LiveId" clId="{4012C015-0D40-457C-B8DA-AF9751F837BD}" dt="2023-05-17T16:56:08.432" v="1754" actId="108"/>
          <ac:spMkLst>
            <pc:docMk/>
            <pc:sldMk cId="1194997080" sldId="258"/>
            <ac:spMk id="12" creationId="{575F373F-1318-4632-B036-05656D46C8C7}"/>
          </ac:spMkLst>
        </pc:spChg>
        <pc:spChg chg="mod">
          <ac:chgData name="bo David" userId="1750e1465650e3b5" providerId="LiveId" clId="{4012C015-0D40-457C-B8DA-AF9751F837BD}" dt="2023-05-17T12:50:36.298" v="488"/>
          <ac:spMkLst>
            <pc:docMk/>
            <pc:sldMk cId="1194997080" sldId="258"/>
            <ac:spMk id="15" creationId="{74C2C707-C4FC-4B42-8380-2F3673036983}"/>
          </ac:spMkLst>
        </pc:spChg>
        <pc:spChg chg="mod">
          <ac:chgData name="bo David" userId="1750e1465650e3b5" providerId="LiveId" clId="{4012C015-0D40-457C-B8DA-AF9751F837BD}" dt="2023-05-17T12:50:36.298" v="488"/>
          <ac:spMkLst>
            <pc:docMk/>
            <pc:sldMk cId="1194997080" sldId="258"/>
            <ac:spMk id="17" creationId="{B43F555A-CFFF-4BD3-B5BB-0683298E37B3}"/>
          </ac:spMkLst>
        </pc:spChg>
        <pc:picChg chg="mod">
          <ac:chgData name="bo David" userId="1750e1465650e3b5" providerId="LiveId" clId="{4012C015-0D40-457C-B8DA-AF9751F837BD}" dt="2023-05-17T12:50:36.298" v="488"/>
          <ac:picMkLst>
            <pc:docMk/>
            <pc:sldMk cId="1194997080" sldId="258"/>
            <ac:picMk id="18" creationId="{B067C990-E803-4036-98D8-6E40DDA1DC34}"/>
          </ac:picMkLst>
        </pc:picChg>
        <pc:picChg chg="mod">
          <ac:chgData name="bo David" userId="1750e1465650e3b5" providerId="LiveId" clId="{4012C015-0D40-457C-B8DA-AF9751F837BD}" dt="2023-05-17T12:50:36.298" v="488"/>
          <ac:picMkLst>
            <pc:docMk/>
            <pc:sldMk cId="1194997080" sldId="258"/>
            <ac:picMk id="19" creationId="{8FFF9FBA-7200-4324-A846-D78273AB8419}"/>
          </ac:picMkLst>
        </pc:picChg>
        <pc:picChg chg="mod">
          <ac:chgData name="bo David" userId="1750e1465650e3b5" providerId="LiveId" clId="{4012C015-0D40-457C-B8DA-AF9751F837BD}" dt="2023-05-17T12:50:36.298" v="488"/>
          <ac:picMkLst>
            <pc:docMk/>
            <pc:sldMk cId="1194997080" sldId="258"/>
            <ac:picMk id="20" creationId="{05287F70-173D-4A09-A82C-2F9CB98FD2AC}"/>
          </ac:picMkLst>
        </pc:picChg>
      </pc:sldChg>
      <pc:sldChg chg="modSp modAnim modNotes">
        <pc:chgData name="bo David" userId="1750e1465650e3b5" providerId="LiveId" clId="{4012C015-0D40-457C-B8DA-AF9751F837BD}" dt="2023-05-17T12:50:36.298" v="488"/>
        <pc:sldMkLst>
          <pc:docMk/>
          <pc:sldMk cId="251618646" sldId="259"/>
        </pc:sldMkLst>
        <pc:spChg chg="mod">
          <ac:chgData name="bo David" userId="1750e1465650e3b5" providerId="LiveId" clId="{4012C015-0D40-457C-B8DA-AF9751F837BD}" dt="2023-05-17T12:50:36.298" v="488"/>
          <ac:spMkLst>
            <pc:docMk/>
            <pc:sldMk cId="251618646" sldId="259"/>
            <ac:spMk id="11" creationId="{D6B4462B-9BE8-4F27-B865-C83FB157EC8B}"/>
          </ac:spMkLst>
        </pc:spChg>
        <pc:spChg chg="mod">
          <ac:chgData name="bo David" userId="1750e1465650e3b5" providerId="LiveId" clId="{4012C015-0D40-457C-B8DA-AF9751F837BD}" dt="2023-05-17T12:50:36.298" v="488"/>
          <ac:spMkLst>
            <pc:docMk/>
            <pc:sldMk cId="251618646" sldId="259"/>
            <ac:spMk id="12" creationId="{B8D5B184-918A-477B-8DEC-4A6350567F00}"/>
          </ac:spMkLst>
        </pc:spChg>
        <pc:spChg chg="mod">
          <ac:chgData name="bo David" userId="1750e1465650e3b5" providerId="LiveId" clId="{4012C015-0D40-457C-B8DA-AF9751F837BD}" dt="2023-05-17T12:50:36.298" v="488"/>
          <ac:spMkLst>
            <pc:docMk/>
            <pc:sldMk cId="251618646" sldId="259"/>
            <ac:spMk id="13" creationId="{596CB061-B0ED-415F-B7DF-029975F4037B}"/>
          </ac:spMkLst>
        </pc:spChg>
        <pc:spChg chg="mod">
          <ac:chgData name="bo David" userId="1750e1465650e3b5" providerId="LiveId" clId="{4012C015-0D40-457C-B8DA-AF9751F837BD}" dt="2023-05-17T12:50:36.298" v="488"/>
          <ac:spMkLst>
            <pc:docMk/>
            <pc:sldMk cId="251618646" sldId="259"/>
            <ac:spMk id="14" creationId="{B04DDC33-0BDB-40A8-A80D-D3D86D4F7072}"/>
          </ac:spMkLst>
        </pc:spChg>
        <pc:spChg chg="mod">
          <ac:chgData name="bo David" userId="1750e1465650e3b5" providerId="LiveId" clId="{4012C015-0D40-457C-B8DA-AF9751F837BD}" dt="2023-05-17T12:50:36.298" v="488"/>
          <ac:spMkLst>
            <pc:docMk/>
            <pc:sldMk cId="251618646" sldId="259"/>
            <ac:spMk id="15" creationId="{A19A90C4-F6AD-45F8-BA5F-E0B92E875ACC}"/>
          </ac:spMkLst>
        </pc:spChg>
        <pc:picChg chg="mod">
          <ac:chgData name="bo David" userId="1750e1465650e3b5" providerId="LiveId" clId="{4012C015-0D40-457C-B8DA-AF9751F837BD}" dt="2023-05-17T12:50:36.298" v="488"/>
          <ac:picMkLst>
            <pc:docMk/>
            <pc:sldMk cId="251618646" sldId="259"/>
            <ac:picMk id="24" creationId="{6D25B814-C2FF-4299-BE38-CC46D6D8AD1D}"/>
          </ac:picMkLst>
        </pc:picChg>
        <pc:picChg chg="mod">
          <ac:chgData name="bo David" userId="1750e1465650e3b5" providerId="LiveId" clId="{4012C015-0D40-457C-B8DA-AF9751F837BD}" dt="2023-05-17T12:50:36.298" v="488"/>
          <ac:picMkLst>
            <pc:docMk/>
            <pc:sldMk cId="251618646" sldId="259"/>
            <ac:picMk id="25" creationId="{350DACF7-20D7-40D4-89EB-5581705D934E}"/>
          </ac:picMkLst>
        </pc:picChg>
        <pc:picChg chg="mod">
          <ac:chgData name="bo David" userId="1750e1465650e3b5" providerId="LiveId" clId="{4012C015-0D40-457C-B8DA-AF9751F837BD}" dt="2023-05-17T12:50:36.298" v="488"/>
          <ac:picMkLst>
            <pc:docMk/>
            <pc:sldMk cId="251618646" sldId="259"/>
            <ac:picMk id="26" creationId="{C1048B4E-52B8-44F5-822F-2E867581B282}"/>
          </ac:picMkLst>
        </pc:picChg>
      </pc:sldChg>
      <pc:sldChg chg="delSp modSp mod modAnim modNotes">
        <pc:chgData name="bo David" userId="1750e1465650e3b5" providerId="LiveId" clId="{4012C015-0D40-457C-B8DA-AF9751F837BD}" dt="2023-05-17T13:51:05.897" v="879" actId="1076"/>
        <pc:sldMkLst>
          <pc:docMk/>
          <pc:sldMk cId="619570574" sldId="265"/>
        </pc:sldMkLst>
        <pc:spChg chg="mod">
          <ac:chgData name="bo David" userId="1750e1465650e3b5" providerId="LiveId" clId="{4012C015-0D40-457C-B8DA-AF9751F837BD}" dt="2023-05-17T12:50:36.298" v="488"/>
          <ac:spMkLst>
            <pc:docMk/>
            <pc:sldMk cId="619570574" sldId="265"/>
            <ac:spMk id="4" creationId="{2BD59C5D-BE19-497A-B6EE-0D178113031F}"/>
          </ac:spMkLst>
        </pc:spChg>
        <pc:spChg chg="mod">
          <ac:chgData name="bo David" userId="1750e1465650e3b5" providerId="LiveId" clId="{4012C015-0D40-457C-B8DA-AF9751F837BD}" dt="2023-05-17T12:50:36.298" v="488"/>
          <ac:spMkLst>
            <pc:docMk/>
            <pc:sldMk cId="619570574" sldId="265"/>
            <ac:spMk id="5" creationId="{EDF54FB9-F47C-492A-8E89-8850FA33B3CF}"/>
          </ac:spMkLst>
        </pc:spChg>
        <pc:spChg chg="mod">
          <ac:chgData name="bo David" userId="1750e1465650e3b5" providerId="LiveId" clId="{4012C015-0D40-457C-B8DA-AF9751F837BD}" dt="2023-05-17T12:50:36.298" v="488"/>
          <ac:spMkLst>
            <pc:docMk/>
            <pc:sldMk cId="619570574" sldId="265"/>
            <ac:spMk id="6" creationId="{E031DAA2-C794-4D1A-9FCB-DCCCDD009F45}"/>
          </ac:spMkLst>
        </pc:spChg>
        <pc:spChg chg="mod">
          <ac:chgData name="bo David" userId="1750e1465650e3b5" providerId="LiveId" clId="{4012C015-0D40-457C-B8DA-AF9751F837BD}" dt="2023-05-17T12:50:36.298" v="488"/>
          <ac:spMkLst>
            <pc:docMk/>
            <pc:sldMk cId="619570574" sldId="265"/>
            <ac:spMk id="7" creationId="{0963E0DA-B340-4591-86F7-37B4F67ABE4D}"/>
          </ac:spMkLst>
        </pc:spChg>
        <pc:spChg chg="mod">
          <ac:chgData name="bo David" userId="1750e1465650e3b5" providerId="LiveId" clId="{4012C015-0D40-457C-B8DA-AF9751F837BD}" dt="2023-05-17T13:51:05.897" v="879" actId="1076"/>
          <ac:spMkLst>
            <pc:docMk/>
            <pc:sldMk cId="619570574" sldId="265"/>
            <ac:spMk id="8" creationId="{38ED7941-FD63-4444-B4C2-3D6A644E3341}"/>
          </ac:spMkLst>
        </pc:spChg>
        <pc:spChg chg="del">
          <ac:chgData name="bo David" userId="1750e1465650e3b5" providerId="LiveId" clId="{4012C015-0D40-457C-B8DA-AF9751F837BD}" dt="2023-05-16T23:09:39.953" v="431" actId="478"/>
          <ac:spMkLst>
            <pc:docMk/>
            <pc:sldMk cId="619570574" sldId="265"/>
            <ac:spMk id="10" creationId="{E3B4A8FF-4A83-85B6-98A7-24E84919BCF1}"/>
          </ac:spMkLst>
        </pc:spChg>
        <pc:spChg chg="mod">
          <ac:chgData name="bo David" userId="1750e1465650e3b5" providerId="LiveId" clId="{4012C015-0D40-457C-B8DA-AF9751F837BD}" dt="2023-05-17T12:50:36.298" v="488"/>
          <ac:spMkLst>
            <pc:docMk/>
            <pc:sldMk cId="619570574" sldId="265"/>
            <ac:spMk id="13" creationId="{8AD6DAA5-A080-26A5-3410-E7548B21B5A4}"/>
          </ac:spMkLst>
        </pc:spChg>
        <pc:spChg chg="mod">
          <ac:chgData name="bo David" userId="1750e1465650e3b5" providerId="LiveId" clId="{4012C015-0D40-457C-B8DA-AF9751F837BD}" dt="2023-05-17T12:50:36.298" v="488"/>
          <ac:spMkLst>
            <pc:docMk/>
            <pc:sldMk cId="619570574" sldId="265"/>
            <ac:spMk id="22" creationId="{2E4D62C0-D0B0-AB27-29B6-C0A96CED2D13}"/>
          </ac:spMkLst>
        </pc:spChg>
        <pc:spChg chg="del">
          <ac:chgData name="bo David" userId="1750e1465650e3b5" providerId="LiveId" clId="{4012C015-0D40-457C-B8DA-AF9751F837BD}" dt="2023-05-16T23:09:39.953" v="431" actId="478"/>
          <ac:spMkLst>
            <pc:docMk/>
            <pc:sldMk cId="619570574" sldId="265"/>
            <ac:spMk id="24" creationId="{A52B6384-2838-2E8D-3D36-2450FAD51520}"/>
          </ac:spMkLst>
        </pc:spChg>
        <pc:spChg chg="mod">
          <ac:chgData name="bo David" userId="1750e1465650e3b5" providerId="LiveId" clId="{4012C015-0D40-457C-B8DA-AF9751F837BD}" dt="2023-05-17T12:50:36.298" v="488"/>
          <ac:spMkLst>
            <pc:docMk/>
            <pc:sldMk cId="619570574" sldId="265"/>
            <ac:spMk id="25" creationId="{E0AC0C5F-E03D-1262-888F-FC07D90C8635}"/>
          </ac:spMkLst>
        </pc:spChg>
        <pc:spChg chg="mod">
          <ac:chgData name="bo David" userId="1750e1465650e3b5" providerId="LiveId" clId="{4012C015-0D40-457C-B8DA-AF9751F837BD}" dt="2023-05-17T12:50:36.298" v="488"/>
          <ac:spMkLst>
            <pc:docMk/>
            <pc:sldMk cId="619570574" sldId="265"/>
            <ac:spMk id="26" creationId="{F6474507-AACC-B8CC-5487-6101FB3A14DD}"/>
          </ac:spMkLst>
        </pc:spChg>
        <pc:grpChg chg="mod">
          <ac:chgData name="bo David" userId="1750e1465650e3b5" providerId="LiveId" clId="{4012C015-0D40-457C-B8DA-AF9751F837BD}" dt="2023-05-17T12:50:36.298" v="488"/>
          <ac:grpSpMkLst>
            <pc:docMk/>
            <pc:sldMk cId="619570574" sldId="265"/>
            <ac:grpSpMk id="3" creationId="{5AEB7B65-F73C-4986-8DC4-82D9A8373202}"/>
          </ac:grpSpMkLst>
        </pc:grpChg>
        <pc:grpChg chg="mod">
          <ac:chgData name="bo David" userId="1750e1465650e3b5" providerId="LiveId" clId="{4012C015-0D40-457C-B8DA-AF9751F837BD}" dt="2023-05-17T12:50:36.298" v="488"/>
          <ac:grpSpMkLst>
            <pc:docMk/>
            <pc:sldMk cId="619570574" sldId="265"/>
            <ac:grpSpMk id="9" creationId="{BE6C58AB-95E0-43D6-112D-A64F3998F03F}"/>
          </ac:grpSpMkLst>
        </pc:grpChg>
        <pc:grpChg chg="del">
          <ac:chgData name="bo David" userId="1750e1465650e3b5" providerId="LiveId" clId="{4012C015-0D40-457C-B8DA-AF9751F837BD}" dt="2023-05-16T23:09:39.953" v="431" actId="478"/>
          <ac:grpSpMkLst>
            <pc:docMk/>
            <pc:sldMk cId="619570574" sldId="265"/>
            <ac:grpSpMk id="20" creationId="{C6B546B5-3A25-218D-BD2A-1D4CC49DE2FD}"/>
          </ac:grpSpMkLst>
        </pc:grpChg>
        <pc:picChg chg="mod">
          <ac:chgData name="bo David" userId="1750e1465650e3b5" providerId="LiveId" clId="{4012C015-0D40-457C-B8DA-AF9751F837BD}" dt="2023-05-17T13:04:27.543" v="583" actId="1076"/>
          <ac:picMkLst>
            <pc:docMk/>
            <pc:sldMk cId="619570574" sldId="265"/>
            <ac:picMk id="2" creationId="{5F8F022D-52DB-ADA0-B37F-ACA15E884F0E}"/>
          </ac:picMkLst>
        </pc:picChg>
        <pc:picChg chg="mod">
          <ac:chgData name="bo David" userId="1750e1465650e3b5" providerId="LiveId" clId="{4012C015-0D40-457C-B8DA-AF9751F837BD}" dt="2023-05-17T12:50:36.298" v="488"/>
          <ac:picMkLst>
            <pc:docMk/>
            <pc:sldMk cId="619570574" sldId="265"/>
            <ac:picMk id="1026" creationId="{9C54E79F-B516-4F94-0EF9-4CF20E24F1F3}"/>
          </ac:picMkLst>
        </pc:picChg>
        <pc:picChg chg="mod">
          <ac:chgData name="bo David" userId="1750e1465650e3b5" providerId="LiveId" clId="{4012C015-0D40-457C-B8DA-AF9751F837BD}" dt="2023-05-17T12:50:36.298" v="488"/>
          <ac:picMkLst>
            <pc:docMk/>
            <pc:sldMk cId="619570574" sldId="265"/>
            <ac:picMk id="1028" creationId="{1895C617-AB7F-08C0-B965-87D97B37A8AC}"/>
          </ac:picMkLst>
        </pc:picChg>
        <pc:picChg chg="mod">
          <ac:chgData name="bo David" userId="1750e1465650e3b5" providerId="LiveId" clId="{4012C015-0D40-457C-B8DA-AF9751F837BD}" dt="2023-05-17T12:50:36.298" v="488"/>
          <ac:picMkLst>
            <pc:docMk/>
            <pc:sldMk cId="619570574" sldId="265"/>
            <ac:picMk id="1038" creationId="{240647B5-2125-AAC0-1033-31626310404B}"/>
          </ac:picMkLst>
        </pc:picChg>
      </pc:sldChg>
      <pc:sldChg chg="modSp modNotes">
        <pc:chgData name="bo David" userId="1750e1465650e3b5" providerId="LiveId" clId="{4012C015-0D40-457C-B8DA-AF9751F837BD}" dt="2023-05-17T12:50:36.298" v="488"/>
        <pc:sldMkLst>
          <pc:docMk/>
          <pc:sldMk cId="1981119964" sldId="288"/>
        </pc:sldMkLst>
        <pc:spChg chg="mod">
          <ac:chgData name="bo David" userId="1750e1465650e3b5" providerId="LiveId" clId="{4012C015-0D40-457C-B8DA-AF9751F837BD}" dt="2023-05-17T12:50:36.298" v="488"/>
          <ac:spMkLst>
            <pc:docMk/>
            <pc:sldMk cId="1981119964" sldId="288"/>
            <ac:spMk id="4" creationId="{2BD59C5D-BE19-497A-B6EE-0D178113031F}"/>
          </ac:spMkLst>
        </pc:spChg>
        <pc:spChg chg="mod">
          <ac:chgData name="bo David" userId="1750e1465650e3b5" providerId="LiveId" clId="{4012C015-0D40-457C-B8DA-AF9751F837BD}" dt="2023-05-17T12:50:36.298" v="488"/>
          <ac:spMkLst>
            <pc:docMk/>
            <pc:sldMk cId="1981119964" sldId="288"/>
            <ac:spMk id="5" creationId="{EDF54FB9-F47C-492A-8E89-8850FA33B3CF}"/>
          </ac:spMkLst>
        </pc:spChg>
        <pc:spChg chg="mod">
          <ac:chgData name="bo David" userId="1750e1465650e3b5" providerId="LiveId" clId="{4012C015-0D40-457C-B8DA-AF9751F837BD}" dt="2023-05-17T12:50:36.298" v="488"/>
          <ac:spMkLst>
            <pc:docMk/>
            <pc:sldMk cId="1981119964" sldId="288"/>
            <ac:spMk id="6" creationId="{E031DAA2-C794-4D1A-9FCB-DCCCDD009F45}"/>
          </ac:spMkLst>
        </pc:spChg>
        <pc:spChg chg="mod">
          <ac:chgData name="bo David" userId="1750e1465650e3b5" providerId="LiveId" clId="{4012C015-0D40-457C-B8DA-AF9751F837BD}" dt="2023-05-17T12:50:36.298" v="488"/>
          <ac:spMkLst>
            <pc:docMk/>
            <pc:sldMk cId="1981119964" sldId="288"/>
            <ac:spMk id="7" creationId="{0963E0DA-B340-4591-86F7-37B4F67ABE4D}"/>
          </ac:spMkLst>
        </pc:spChg>
        <pc:spChg chg="mod">
          <ac:chgData name="bo David" userId="1750e1465650e3b5" providerId="LiveId" clId="{4012C015-0D40-457C-B8DA-AF9751F837BD}" dt="2023-05-17T12:50:36.298" v="488"/>
          <ac:spMkLst>
            <pc:docMk/>
            <pc:sldMk cId="1981119964" sldId="288"/>
            <ac:spMk id="8" creationId="{38ED7941-FD63-4444-B4C2-3D6A644E3341}"/>
          </ac:spMkLst>
        </pc:spChg>
        <pc:spChg chg="mod">
          <ac:chgData name="bo David" userId="1750e1465650e3b5" providerId="LiveId" clId="{4012C015-0D40-457C-B8DA-AF9751F837BD}" dt="2023-05-17T12:50:36.298" v="488"/>
          <ac:spMkLst>
            <pc:docMk/>
            <pc:sldMk cId="1981119964" sldId="288"/>
            <ac:spMk id="48" creationId="{C1CB12D1-4D8E-4FE9-88C4-8201497BB8DA}"/>
          </ac:spMkLst>
        </pc:spChg>
        <pc:spChg chg="mod">
          <ac:chgData name="bo David" userId="1750e1465650e3b5" providerId="LiveId" clId="{4012C015-0D40-457C-B8DA-AF9751F837BD}" dt="2023-05-17T12:50:36.298" v="488"/>
          <ac:spMkLst>
            <pc:docMk/>
            <pc:sldMk cId="1981119964" sldId="288"/>
            <ac:spMk id="49" creationId="{50F7D54F-8D5E-46AC-B7DD-6ADE20D962AF}"/>
          </ac:spMkLst>
        </pc:spChg>
        <pc:spChg chg="mod">
          <ac:chgData name="bo David" userId="1750e1465650e3b5" providerId="LiveId" clId="{4012C015-0D40-457C-B8DA-AF9751F837BD}" dt="2023-05-17T12:50:36.298" v="488"/>
          <ac:spMkLst>
            <pc:docMk/>
            <pc:sldMk cId="1981119964" sldId="288"/>
            <ac:spMk id="50" creationId="{30C6C6F6-4332-47D9-BCCA-88BA491A4BF6}"/>
          </ac:spMkLst>
        </pc:spChg>
        <pc:spChg chg="mod">
          <ac:chgData name="bo David" userId="1750e1465650e3b5" providerId="LiveId" clId="{4012C015-0D40-457C-B8DA-AF9751F837BD}" dt="2023-05-17T12:50:36.298" v="488"/>
          <ac:spMkLst>
            <pc:docMk/>
            <pc:sldMk cId="1981119964" sldId="288"/>
            <ac:spMk id="51" creationId="{29F31229-69CB-4D92-8169-0131409DAFF3}"/>
          </ac:spMkLst>
        </pc:spChg>
        <pc:spChg chg="mod">
          <ac:chgData name="bo David" userId="1750e1465650e3b5" providerId="LiveId" clId="{4012C015-0D40-457C-B8DA-AF9751F837BD}" dt="2023-05-17T12:50:36.298" v="488"/>
          <ac:spMkLst>
            <pc:docMk/>
            <pc:sldMk cId="1981119964" sldId="288"/>
            <ac:spMk id="52" creationId="{F7FADF80-C157-4F3E-A525-34B3A00FA777}"/>
          </ac:spMkLst>
        </pc:spChg>
        <pc:spChg chg="mod">
          <ac:chgData name="bo David" userId="1750e1465650e3b5" providerId="LiveId" clId="{4012C015-0D40-457C-B8DA-AF9751F837BD}" dt="2023-05-17T12:50:36.298" v="488"/>
          <ac:spMkLst>
            <pc:docMk/>
            <pc:sldMk cId="1981119964" sldId="288"/>
            <ac:spMk id="53" creationId="{42855951-0BAF-4B96-8B74-0A4BC6B285BC}"/>
          </ac:spMkLst>
        </pc:spChg>
        <pc:spChg chg="mod">
          <ac:chgData name="bo David" userId="1750e1465650e3b5" providerId="LiveId" clId="{4012C015-0D40-457C-B8DA-AF9751F837BD}" dt="2023-05-17T12:50:36.298" v="488"/>
          <ac:spMkLst>
            <pc:docMk/>
            <pc:sldMk cId="1981119964" sldId="288"/>
            <ac:spMk id="54" creationId="{68BBB1AB-256A-453A-80FC-5171DFC56225}"/>
          </ac:spMkLst>
        </pc:spChg>
        <pc:spChg chg="mod">
          <ac:chgData name="bo David" userId="1750e1465650e3b5" providerId="LiveId" clId="{4012C015-0D40-457C-B8DA-AF9751F837BD}" dt="2023-05-17T12:50:36.298" v="488"/>
          <ac:spMkLst>
            <pc:docMk/>
            <pc:sldMk cId="1981119964" sldId="288"/>
            <ac:spMk id="55" creationId="{690656A0-347B-4BB5-A950-3A977F90AE34}"/>
          </ac:spMkLst>
        </pc:spChg>
        <pc:spChg chg="mod">
          <ac:chgData name="bo David" userId="1750e1465650e3b5" providerId="LiveId" clId="{4012C015-0D40-457C-B8DA-AF9751F837BD}" dt="2023-05-17T12:50:36.298" v="488"/>
          <ac:spMkLst>
            <pc:docMk/>
            <pc:sldMk cId="1981119964" sldId="288"/>
            <ac:spMk id="56" creationId="{FE574DB1-DBEF-4257-9E85-2A4A5DEF3621}"/>
          </ac:spMkLst>
        </pc:spChg>
        <pc:spChg chg="mod">
          <ac:chgData name="bo David" userId="1750e1465650e3b5" providerId="LiveId" clId="{4012C015-0D40-457C-B8DA-AF9751F837BD}" dt="2023-05-17T12:50:36.298" v="488"/>
          <ac:spMkLst>
            <pc:docMk/>
            <pc:sldMk cId="1981119964" sldId="288"/>
            <ac:spMk id="57" creationId="{56B8EA2A-A065-4684-9747-45BFAF2A29DD}"/>
          </ac:spMkLst>
        </pc:spChg>
        <pc:spChg chg="mod">
          <ac:chgData name="bo David" userId="1750e1465650e3b5" providerId="LiveId" clId="{4012C015-0D40-457C-B8DA-AF9751F837BD}" dt="2023-05-17T12:50:36.298" v="488"/>
          <ac:spMkLst>
            <pc:docMk/>
            <pc:sldMk cId="1981119964" sldId="288"/>
            <ac:spMk id="58" creationId="{3E1258AA-3CF5-4B38-9B8B-0C2834B373AC}"/>
          </ac:spMkLst>
        </pc:spChg>
        <pc:spChg chg="mod">
          <ac:chgData name="bo David" userId="1750e1465650e3b5" providerId="LiveId" clId="{4012C015-0D40-457C-B8DA-AF9751F837BD}" dt="2023-05-17T12:50:36.298" v="488"/>
          <ac:spMkLst>
            <pc:docMk/>
            <pc:sldMk cId="1981119964" sldId="288"/>
            <ac:spMk id="59" creationId="{0234490F-80B0-46B2-AF21-5DE744BACE7C}"/>
          </ac:spMkLst>
        </pc:spChg>
        <pc:spChg chg="mod">
          <ac:chgData name="bo David" userId="1750e1465650e3b5" providerId="LiveId" clId="{4012C015-0D40-457C-B8DA-AF9751F837BD}" dt="2023-05-17T12:50:36.298" v="488"/>
          <ac:spMkLst>
            <pc:docMk/>
            <pc:sldMk cId="1981119964" sldId="288"/>
            <ac:spMk id="62" creationId="{20A971EB-1FEB-4AFD-AEA6-B367231FA0BB}"/>
          </ac:spMkLst>
        </pc:spChg>
        <pc:spChg chg="mod">
          <ac:chgData name="bo David" userId="1750e1465650e3b5" providerId="LiveId" clId="{4012C015-0D40-457C-B8DA-AF9751F837BD}" dt="2023-05-17T12:50:36.298" v="488"/>
          <ac:spMkLst>
            <pc:docMk/>
            <pc:sldMk cId="1981119964" sldId="288"/>
            <ac:spMk id="63" creationId="{89441CCD-7FCB-4150-91A2-21A46A2B6D9A}"/>
          </ac:spMkLst>
        </pc:spChg>
        <pc:spChg chg="mod">
          <ac:chgData name="bo David" userId="1750e1465650e3b5" providerId="LiveId" clId="{4012C015-0D40-457C-B8DA-AF9751F837BD}" dt="2023-05-17T12:50:36.298" v="488"/>
          <ac:spMkLst>
            <pc:docMk/>
            <pc:sldMk cId="1981119964" sldId="288"/>
            <ac:spMk id="64" creationId="{DACEDB78-2CC3-42B2-B7F5-CD5127B53BE4}"/>
          </ac:spMkLst>
        </pc:spChg>
        <pc:spChg chg="mod">
          <ac:chgData name="bo David" userId="1750e1465650e3b5" providerId="LiveId" clId="{4012C015-0D40-457C-B8DA-AF9751F837BD}" dt="2023-05-17T12:50:36.298" v="488"/>
          <ac:spMkLst>
            <pc:docMk/>
            <pc:sldMk cId="1981119964" sldId="288"/>
            <ac:spMk id="65" creationId="{9ACD7890-B183-4625-B28E-8F65B3F9C1E8}"/>
          </ac:spMkLst>
        </pc:spChg>
        <pc:spChg chg="mod">
          <ac:chgData name="bo David" userId="1750e1465650e3b5" providerId="LiveId" clId="{4012C015-0D40-457C-B8DA-AF9751F837BD}" dt="2023-05-17T12:50:36.298" v="488"/>
          <ac:spMkLst>
            <pc:docMk/>
            <pc:sldMk cId="1981119964" sldId="288"/>
            <ac:spMk id="68" creationId="{BF68B58D-C8C6-446C-8372-399AFB6AA1E8}"/>
          </ac:spMkLst>
        </pc:spChg>
        <pc:spChg chg="mod">
          <ac:chgData name="bo David" userId="1750e1465650e3b5" providerId="LiveId" clId="{4012C015-0D40-457C-B8DA-AF9751F837BD}" dt="2023-05-17T12:50:36.298" v="488"/>
          <ac:spMkLst>
            <pc:docMk/>
            <pc:sldMk cId="1981119964" sldId="288"/>
            <ac:spMk id="69" creationId="{A4F0034D-7EF7-4EB7-8408-A23CA3B20A4F}"/>
          </ac:spMkLst>
        </pc:spChg>
        <pc:spChg chg="mod">
          <ac:chgData name="bo David" userId="1750e1465650e3b5" providerId="LiveId" clId="{4012C015-0D40-457C-B8DA-AF9751F837BD}" dt="2023-05-17T12:50:36.298" v="488"/>
          <ac:spMkLst>
            <pc:docMk/>
            <pc:sldMk cId="1981119964" sldId="288"/>
            <ac:spMk id="70" creationId="{CE83E85B-0CC1-48DE-9ACA-B14585E13618}"/>
          </ac:spMkLst>
        </pc:spChg>
        <pc:spChg chg="mod">
          <ac:chgData name="bo David" userId="1750e1465650e3b5" providerId="LiveId" clId="{4012C015-0D40-457C-B8DA-AF9751F837BD}" dt="2023-05-17T12:50:36.298" v="488"/>
          <ac:spMkLst>
            <pc:docMk/>
            <pc:sldMk cId="1981119964" sldId="288"/>
            <ac:spMk id="71" creationId="{CC903CE1-D0C3-4452-91CD-FE696E34E717}"/>
          </ac:spMkLst>
        </pc:spChg>
        <pc:spChg chg="mod">
          <ac:chgData name="bo David" userId="1750e1465650e3b5" providerId="LiveId" clId="{4012C015-0D40-457C-B8DA-AF9751F837BD}" dt="2023-05-17T12:50:36.298" v="488"/>
          <ac:spMkLst>
            <pc:docMk/>
            <pc:sldMk cId="1981119964" sldId="288"/>
            <ac:spMk id="74" creationId="{509BF2CF-B367-470C-9EB7-E05F602870CF}"/>
          </ac:spMkLst>
        </pc:spChg>
        <pc:spChg chg="mod">
          <ac:chgData name="bo David" userId="1750e1465650e3b5" providerId="LiveId" clId="{4012C015-0D40-457C-B8DA-AF9751F837BD}" dt="2023-05-17T12:50:36.298" v="488"/>
          <ac:spMkLst>
            <pc:docMk/>
            <pc:sldMk cId="1981119964" sldId="288"/>
            <ac:spMk id="75" creationId="{D859766B-63BB-4E31-B1E3-AE9FD82643A8}"/>
          </ac:spMkLst>
        </pc:spChg>
        <pc:spChg chg="mod">
          <ac:chgData name="bo David" userId="1750e1465650e3b5" providerId="LiveId" clId="{4012C015-0D40-457C-B8DA-AF9751F837BD}" dt="2023-05-17T12:50:36.298" v="488"/>
          <ac:spMkLst>
            <pc:docMk/>
            <pc:sldMk cId="1981119964" sldId="288"/>
            <ac:spMk id="76" creationId="{DB9FC9D0-6DBC-42C1-9280-016489A534FC}"/>
          </ac:spMkLst>
        </pc:spChg>
        <pc:spChg chg="mod">
          <ac:chgData name="bo David" userId="1750e1465650e3b5" providerId="LiveId" clId="{4012C015-0D40-457C-B8DA-AF9751F837BD}" dt="2023-05-17T12:50:36.298" v="488"/>
          <ac:spMkLst>
            <pc:docMk/>
            <pc:sldMk cId="1981119964" sldId="288"/>
            <ac:spMk id="77" creationId="{649DF4AF-AA4E-4F6A-935A-632ED2EA3AD1}"/>
          </ac:spMkLst>
        </pc:spChg>
        <pc:spChg chg="mod">
          <ac:chgData name="bo David" userId="1750e1465650e3b5" providerId="LiveId" clId="{4012C015-0D40-457C-B8DA-AF9751F837BD}" dt="2023-05-17T12:50:36.298" v="488"/>
          <ac:spMkLst>
            <pc:docMk/>
            <pc:sldMk cId="1981119964" sldId="288"/>
            <ac:spMk id="78" creationId="{D7A07537-FC4E-493B-A750-DFE8C27A492F}"/>
          </ac:spMkLst>
        </pc:spChg>
        <pc:spChg chg="mod">
          <ac:chgData name="bo David" userId="1750e1465650e3b5" providerId="LiveId" clId="{4012C015-0D40-457C-B8DA-AF9751F837BD}" dt="2023-05-17T12:50:36.298" v="488"/>
          <ac:spMkLst>
            <pc:docMk/>
            <pc:sldMk cId="1981119964" sldId="288"/>
            <ac:spMk id="79" creationId="{17916979-6562-4DC2-A841-6955DA7A3D43}"/>
          </ac:spMkLst>
        </pc:spChg>
        <pc:spChg chg="mod">
          <ac:chgData name="bo David" userId="1750e1465650e3b5" providerId="LiveId" clId="{4012C015-0D40-457C-B8DA-AF9751F837BD}" dt="2023-05-17T12:50:36.298" v="488"/>
          <ac:spMkLst>
            <pc:docMk/>
            <pc:sldMk cId="1981119964" sldId="288"/>
            <ac:spMk id="80" creationId="{8D44AD28-07D4-413D-92A6-821887F08D34}"/>
          </ac:spMkLst>
        </pc:spChg>
        <pc:spChg chg="mod">
          <ac:chgData name="bo David" userId="1750e1465650e3b5" providerId="LiveId" clId="{4012C015-0D40-457C-B8DA-AF9751F837BD}" dt="2023-05-17T12:50:36.298" v="488"/>
          <ac:spMkLst>
            <pc:docMk/>
            <pc:sldMk cId="1981119964" sldId="288"/>
            <ac:spMk id="81" creationId="{A2076944-714E-4951-A7A3-3C0215677C45}"/>
          </ac:spMkLst>
        </pc:spChg>
        <pc:spChg chg="mod">
          <ac:chgData name="bo David" userId="1750e1465650e3b5" providerId="LiveId" clId="{4012C015-0D40-457C-B8DA-AF9751F837BD}" dt="2023-05-17T12:50:36.298" v="488"/>
          <ac:spMkLst>
            <pc:docMk/>
            <pc:sldMk cId="1981119964" sldId="288"/>
            <ac:spMk id="82" creationId="{96293C22-C3BB-4A18-AEE3-C2F4FB2DFE4B}"/>
          </ac:spMkLst>
        </pc:spChg>
        <pc:spChg chg="mod">
          <ac:chgData name="bo David" userId="1750e1465650e3b5" providerId="LiveId" clId="{4012C015-0D40-457C-B8DA-AF9751F837BD}" dt="2023-05-17T12:50:36.298" v="488"/>
          <ac:spMkLst>
            <pc:docMk/>
            <pc:sldMk cId="1981119964" sldId="288"/>
            <ac:spMk id="83" creationId="{AF8F01CC-2E33-4CE0-B3EA-F2A5425DE73A}"/>
          </ac:spMkLst>
        </pc:spChg>
        <pc:grpChg chg="mod">
          <ac:chgData name="bo David" userId="1750e1465650e3b5" providerId="LiveId" clId="{4012C015-0D40-457C-B8DA-AF9751F837BD}" dt="2023-05-17T12:50:36.298" v="488"/>
          <ac:grpSpMkLst>
            <pc:docMk/>
            <pc:sldMk cId="1981119964" sldId="288"/>
            <ac:grpSpMk id="2" creationId="{702EDB8E-4165-400F-BA9B-C8CD83C3A5FA}"/>
          </ac:grpSpMkLst>
        </pc:grpChg>
        <pc:grpChg chg="mod">
          <ac:chgData name="bo David" userId="1750e1465650e3b5" providerId="LiveId" clId="{4012C015-0D40-457C-B8DA-AF9751F837BD}" dt="2023-05-17T12:50:36.298" v="488"/>
          <ac:grpSpMkLst>
            <pc:docMk/>
            <pc:sldMk cId="1981119964" sldId="288"/>
            <ac:grpSpMk id="3" creationId="{5AEB7B65-F73C-4986-8DC4-82D9A8373202}"/>
          </ac:grpSpMkLst>
        </pc:grpChg>
        <pc:grpChg chg="mod">
          <ac:chgData name="bo David" userId="1750e1465650e3b5" providerId="LiveId" clId="{4012C015-0D40-457C-B8DA-AF9751F837BD}" dt="2023-05-17T12:50:36.298" v="488"/>
          <ac:grpSpMkLst>
            <pc:docMk/>
            <pc:sldMk cId="1981119964" sldId="288"/>
            <ac:grpSpMk id="60" creationId="{A93CC641-A1B8-4E81-BDBA-AA9C65CCD688}"/>
          </ac:grpSpMkLst>
        </pc:grpChg>
        <pc:grpChg chg="mod">
          <ac:chgData name="bo David" userId="1750e1465650e3b5" providerId="LiveId" clId="{4012C015-0D40-457C-B8DA-AF9751F837BD}" dt="2023-05-17T12:50:36.298" v="488"/>
          <ac:grpSpMkLst>
            <pc:docMk/>
            <pc:sldMk cId="1981119964" sldId="288"/>
            <ac:grpSpMk id="61" creationId="{6E886A96-6ED6-4981-9B0A-BBE4CA8720C9}"/>
          </ac:grpSpMkLst>
        </pc:grpChg>
        <pc:grpChg chg="mod">
          <ac:chgData name="bo David" userId="1750e1465650e3b5" providerId="LiveId" clId="{4012C015-0D40-457C-B8DA-AF9751F837BD}" dt="2023-05-17T12:50:36.298" v="488"/>
          <ac:grpSpMkLst>
            <pc:docMk/>
            <pc:sldMk cId="1981119964" sldId="288"/>
            <ac:grpSpMk id="66" creationId="{A8E25032-4E29-4F6D-8A2B-AAA4D62DC510}"/>
          </ac:grpSpMkLst>
        </pc:grpChg>
        <pc:grpChg chg="mod">
          <ac:chgData name="bo David" userId="1750e1465650e3b5" providerId="LiveId" clId="{4012C015-0D40-457C-B8DA-AF9751F837BD}" dt="2023-05-17T12:50:36.298" v="488"/>
          <ac:grpSpMkLst>
            <pc:docMk/>
            <pc:sldMk cId="1981119964" sldId="288"/>
            <ac:grpSpMk id="67" creationId="{C102C728-C96B-4942-8C3F-2AC75AA50D59}"/>
          </ac:grpSpMkLst>
        </pc:grpChg>
        <pc:grpChg chg="mod">
          <ac:chgData name="bo David" userId="1750e1465650e3b5" providerId="LiveId" clId="{4012C015-0D40-457C-B8DA-AF9751F837BD}" dt="2023-05-17T12:50:36.298" v="488"/>
          <ac:grpSpMkLst>
            <pc:docMk/>
            <pc:sldMk cId="1981119964" sldId="288"/>
            <ac:grpSpMk id="72" creationId="{110B18E7-1AC3-47FF-AD6B-3A04D8EED423}"/>
          </ac:grpSpMkLst>
        </pc:grpChg>
        <pc:grpChg chg="mod">
          <ac:chgData name="bo David" userId="1750e1465650e3b5" providerId="LiveId" clId="{4012C015-0D40-457C-B8DA-AF9751F837BD}" dt="2023-05-17T12:50:36.298" v="488"/>
          <ac:grpSpMkLst>
            <pc:docMk/>
            <pc:sldMk cId="1981119964" sldId="288"/>
            <ac:grpSpMk id="73" creationId="{A58567FF-9681-4E7A-AE30-964B473145B8}"/>
          </ac:grpSpMkLst>
        </pc:grpChg>
      </pc:sldChg>
      <pc:sldChg chg="modSp modNotes">
        <pc:chgData name="bo David" userId="1750e1465650e3b5" providerId="LiveId" clId="{4012C015-0D40-457C-B8DA-AF9751F837BD}" dt="2023-05-17T12:50:36.298" v="488"/>
        <pc:sldMkLst>
          <pc:docMk/>
          <pc:sldMk cId="2171321320" sldId="297"/>
        </pc:sldMkLst>
        <pc:spChg chg="mod">
          <ac:chgData name="bo David" userId="1750e1465650e3b5" providerId="LiveId" clId="{4012C015-0D40-457C-B8DA-AF9751F837BD}" dt="2023-05-17T12:50:36.298" v="488"/>
          <ac:spMkLst>
            <pc:docMk/>
            <pc:sldMk cId="2171321320" sldId="297"/>
            <ac:spMk id="4" creationId="{2BD59C5D-BE19-497A-B6EE-0D178113031F}"/>
          </ac:spMkLst>
        </pc:spChg>
        <pc:spChg chg="mod">
          <ac:chgData name="bo David" userId="1750e1465650e3b5" providerId="LiveId" clId="{4012C015-0D40-457C-B8DA-AF9751F837BD}" dt="2023-05-17T12:50:36.298" v="488"/>
          <ac:spMkLst>
            <pc:docMk/>
            <pc:sldMk cId="2171321320" sldId="297"/>
            <ac:spMk id="5" creationId="{EDF54FB9-F47C-492A-8E89-8850FA33B3CF}"/>
          </ac:spMkLst>
        </pc:spChg>
        <pc:spChg chg="mod">
          <ac:chgData name="bo David" userId="1750e1465650e3b5" providerId="LiveId" clId="{4012C015-0D40-457C-B8DA-AF9751F837BD}" dt="2023-05-17T12:50:36.298" v="488"/>
          <ac:spMkLst>
            <pc:docMk/>
            <pc:sldMk cId="2171321320" sldId="297"/>
            <ac:spMk id="6" creationId="{E031DAA2-C794-4D1A-9FCB-DCCCDD009F45}"/>
          </ac:spMkLst>
        </pc:spChg>
        <pc:spChg chg="mod">
          <ac:chgData name="bo David" userId="1750e1465650e3b5" providerId="LiveId" clId="{4012C015-0D40-457C-B8DA-AF9751F837BD}" dt="2023-05-17T12:50:36.298" v="488"/>
          <ac:spMkLst>
            <pc:docMk/>
            <pc:sldMk cId="2171321320" sldId="297"/>
            <ac:spMk id="7" creationId="{0963E0DA-B340-4591-86F7-37B4F67ABE4D}"/>
          </ac:spMkLst>
        </pc:spChg>
        <pc:spChg chg="mod">
          <ac:chgData name="bo David" userId="1750e1465650e3b5" providerId="LiveId" clId="{4012C015-0D40-457C-B8DA-AF9751F837BD}" dt="2023-05-17T12:50:36.298" v="488"/>
          <ac:spMkLst>
            <pc:docMk/>
            <pc:sldMk cId="2171321320" sldId="297"/>
            <ac:spMk id="8" creationId="{38ED7941-FD63-4444-B4C2-3D6A644E3341}"/>
          </ac:spMkLst>
        </pc:spChg>
        <pc:spChg chg="mod">
          <ac:chgData name="bo David" userId="1750e1465650e3b5" providerId="LiveId" clId="{4012C015-0D40-457C-B8DA-AF9751F837BD}" dt="2023-05-17T12:50:36.298" v="488"/>
          <ac:spMkLst>
            <pc:docMk/>
            <pc:sldMk cId="2171321320" sldId="297"/>
            <ac:spMk id="38" creationId="{E682FFFA-49E2-4996-9965-46BDD63907DE}"/>
          </ac:spMkLst>
        </pc:spChg>
        <pc:spChg chg="mod">
          <ac:chgData name="bo David" userId="1750e1465650e3b5" providerId="LiveId" clId="{4012C015-0D40-457C-B8DA-AF9751F837BD}" dt="2023-05-17T12:50:36.298" v="488"/>
          <ac:spMkLst>
            <pc:docMk/>
            <pc:sldMk cId="2171321320" sldId="297"/>
            <ac:spMk id="39" creationId="{345C2478-DADC-44C2-8003-A336A88C7AF9}"/>
          </ac:spMkLst>
        </pc:spChg>
        <pc:spChg chg="mod">
          <ac:chgData name="bo David" userId="1750e1465650e3b5" providerId="LiveId" clId="{4012C015-0D40-457C-B8DA-AF9751F837BD}" dt="2023-05-17T12:50:36.298" v="488"/>
          <ac:spMkLst>
            <pc:docMk/>
            <pc:sldMk cId="2171321320" sldId="297"/>
            <ac:spMk id="40" creationId="{A717E988-65D5-4E4C-92F6-9E4E878FE987}"/>
          </ac:spMkLst>
        </pc:spChg>
        <pc:spChg chg="mod">
          <ac:chgData name="bo David" userId="1750e1465650e3b5" providerId="LiveId" clId="{4012C015-0D40-457C-B8DA-AF9751F837BD}" dt="2023-05-17T12:50:36.298" v="488"/>
          <ac:spMkLst>
            <pc:docMk/>
            <pc:sldMk cId="2171321320" sldId="297"/>
            <ac:spMk id="42" creationId="{045DB5F0-FF08-4637-8EDB-69857B024985}"/>
          </ac:spMkLst>
        </pc:spChg>
        <pc:spChg chg="mod">
          <ac:chgData name="bo David" userId="1750e1465650e3b5" providerId="LiveId" clId="{4012C015-0D40-457C-B8DA-AF9751F837BD}" dt="2023-05-17T12:50:36.298" v="488"/>
          <ac:spMkLst>
            <pc:docMk/>
            <pc:sldMk cId="2171321320" sldId="297"/>
            <ac:spMk id="43" creationId="{1A63B13F-27A5-481D-8DA2-346B963B9501}"/>
          </ac:spMkLst>
        </pc:spChg>
        <pc:spChg chg="mod">
          <ac:chgData name="bo David" userId="1750e1465650e3b5" providerId="LiveId" clId="{4012C015-0D40-457C-B8DA-AF9751F837BD}" dt="2023-05-17T12:50:36.298" v="488"/>
          <ac:spMkLst>
            <pc:docMk/>
            <pc:sldMk cId="2171321320" sldId="297"/>
            <ac:spMk id="46" creationId="{2716EC1F-357F-49B2-95CD-8ED01714465C}"/>
          </ac:spMkLst>
        </pc:spChg>
        <pc:spChg chg="mod">
          <ac:chgData name="bo David" userId="1750e1465650e3b5" providerId="LiveId" clId="{4012C015-0D40-457C-B8DA-AF9751F837BD}" dt="2023-05-17T12:50:36.298" v="488"/>
          <ac:spMkLst>
            <pc:docMk/>
            <pc:sldMk cId="2171321320" sldId="297"/>
            <ac:spMk id="47" creationId="{CD24522B-0A4D-413D-8FCF-B7CDBDF0EF69}"/>
          </ac:spMkLst>
        </pc:spChg>
        <pc:spChg chg="mod">
          <ac:chgData name="bo David" userId="1750e1465650e3b5" providerId="LiveId" clId="{4012C015-0D40-457C-B8DA-AF9751F837BD}" dt="2023-05-17T12:50:36.298" v="488"/>
          <ac:spMkLst>
            <pc:docMk/>
            <pc:sldMk cId="2171321320" sldId="297"/>
            <ac:spMk id="49" creationId="{9B9591F1-138F-478F-B106-F066C579E4BC}"/>
          </ac:spMkLst>
        </pc:spChg>
        <pc:spChg chg="mod">
          <ac:chgData name="bo David" userId="1750e1465650e3b5" providerId="LiveId" clId="{4012C015-0D40-457C-B8DA-AF9751F837BD}" dt="2023-05-17T12:50:36.298" v="488"/>
          <ac:spMkLst>
            <pc:docMk/>
            <pc:sldMk cId="2171321320" sldId="297"/>
            <ac:spMk id="50" creationId="{B28C2533-3E33-433F-8997-B70C7DFF9DAF}"/>
          </ac:spMkLst>
        </pc:spChg>
        <pc:spChg chg="mod">
          <ac:chgData name="bo David" userId="1750e1465650e3b5" providerId="LiveId" clId="{4012C015-0D40-457C-B8DA-AF9751F837BD}" dt="2023-05-17T12:50:36.298" v="488"/>
          <ac:spMkLst>
            <pc:docMk/>
            <pc:sldMk cId="2171321320" sldId="297"/>
            <ac:spMk id="51" creationId="{F1FB63AE-E87E-481A-BA24-C853BF9A0573}"/>
          </ac:spMkLst>
        </pc:spChg>
        <pc:spChg chg="mod">
          <ac:chgData name="bo David" userId="1750e1465650e3b5" providerId="LiveId" clId="{4012C015-0D40-457C-B8DA-AF9751F837BD}" dt="2023-05-17T12:50:36.298" v="488"/>
          <ac:spMkLst>
            <pc:docMk/>
            <pc:sldMk cId="2171321320" sldId="297"/>
            <ac:spMk id="52" creationId="{CDAD21FD-7355-46F9-B625-947333F4D723}"/>
          </ac:spMkLst>
        </pc:spChg>
        <pc:spChg chg="mod">
          <ac:chgData name="bo David" userId="1750e1465650e3b5" providerId="LiveId" clId="{4012C015-0D40-457C-B8DA-AF9751F837BD}" dt="2023-05-17T12:50:36.298" v="488"/>
          <ac:spMkLst>
            <pc:docMk/>
            <pc:sldMk cId="2171321320" sldId="297"/>
            <ac:spMk id="53" creationId="{CDF9272B-599A-43B4-98C9-86323B43D585}"/>
          </ac:spMkLst>
        </pc:spChg>
        <pc:spChg chg="mod">
          <ac:chgData name="bo David" userId="1750e1465650e3b5" providerId="LiveId" clId="{4012C015-0D40-457C-B8DA-AF9751F837BD}" dt="2023-05-17T12:50:36.298" v="488"/>
          <ac:spMkLst>
            <pc:docMk/>
            <pc:sldMk cId="2171321320" sldId="297"/>
            <ac:spMk id="54" creationId="{FE21BD62-953B-4236-83C2-AF2377AAA469}"/>
          </ac:spMkLst>
        </pc:spChg>
        <pc:spChg chg="mod">
          <ac:chgData name="bo David" userId="1750e1465650e3b5" providerId="LiveId" clId="{4012C015-0D40-457C-B8DA-AF9751F837BD}" dt="2023-05-17T12:50:36.298" v="488"/>
          <ac:spMkLst>
            <pc:docMk/>
            <pc:sldMk cId="2171321320" sldId="297"/>
            <ac:spMk id="55" creationId="{64928F2A-98CC-4599-8CDF-6905C4DD5E04}"/>
          </ac:spMkLst>
        </pc:spChg>
        <pc:spChg chg="mod">
          <ac:chgData name="bo David" userId="1750e1465650e3b5" providerId="LiveId" clId="{4012C015-0D40-457C-B8DA-AF9751F837BD}" dt="2023-05-17T12:50:36.298" v="488"/>
          <ac:spMkLst>
            <pc:docMk/>
            <pc:sldMk cId="2171321320" sldId="297"/>
            <ac:spMk id="56" creationId="{1D76262F-8BBB-413D-A7A9-634BFC60DEB6}"/>
          </ac:spMkLst>
        </pc:spChg>
        <pc:spChg chg="mod">
          <ac:chgData name="bo David" userId="1750e1465650e3b5" providerId="LiveId" clId="{4012C015-0D40-457C-B8DA-AF9751F837BD}" dt="2023-05-17T12:50:36.298" v="488"/>
          <ac:spMkLst>
            <pc:docMk/>
            <pc:sldMk cId="2171321320" sldId="297"/>
            <ac:spMk id="57" creationId="{6F53CFDA-F4D8-45C0-B9CD-2B05849E8115}"/>
          </ac:spMkLst>
        </pc:spChg>
        <pc:spChg chg="mod">
          <ac:chgData name="bo David" userId="1750e1465650e3b5" providerId="LiveId" clId="{4012C015-0D40-457C-B8DA-AF9751F837BD}" dt="2023-05-17T12:50:36.298" v="488"/>
          <ac:spMkLst>
            <pc:docMk/>
            <pc:sldMk cId="2171321320" sldId="297"/>
            <ac:spMk id="58" creationId="{6834AA35-07B6-46F5-B0C7-BA6514EF1BC3}"/>
          </ac:spMkLst>
        </pc:spChg>
        <pc:spChg chg="mod">
          <ac:chgData name="bo David" userId="1750e1465650e3b5" providerId="LiveId" clId="{4012C015-0D40-457C-B8DA-AF9751F837BD}" dt="2023-05-17T12:50:36.298" v="488"/>
          <ac:spMkLst>
            <pc:docMk/>
            <pc:sldMk cId="2171321320" sldId="297"/>
            <ac:spMk id="59" creationId="{38915D38-C9E8-4CC9-BA09-2B6B2D585DAF}"/>
          </ac:spMkLst>
        </pc:spChg>
        <pc:spChg chg="mod">
          <ac:chgData name="bo David" userId="1750e1465650e3b5" providerId="LiveId" clId="{4012C015-0D40-457C-B8DA-AF9751F837BD}" dt="2023-05-17T12:50:36.298" v="488"/>
          <ac:spMkLst>
            <pc:docMk/>
            <pc:sldMk cId="2171321320" sldId="297"/>
            <ac:spMk id="60" creationId="{AE710DCB-EAC3-42AD-BD9E-6F461A3F2837}"/>
          </ac:spMkLst>
        </pc:spChg>
        <pc:spChg chg="mod">
          <ac:chgData name="bo David" userId="1750e1465650e3b5" providerId="LiveId" clId="{4012C015-0D40-457C-B8DA-AF9751F837BD}" dt="2023-05-17T12:50:36.298" v="488"/>
          <ac:spMkLst>
            <pc:docMk/>
            <pc:sldMk cId="2171321320" sldId="297"/>
            <ac:spMk id="61" creationId="{44C79CAA-6920-4DE9-AAB2-A0F696F609F5}"/>
          </ac:spMkLst>
        </pc:spChg>
        <pc:grpChg chg="mod">
          <ac:chgData name="bo David" userId="1750e1465650e3b5" providerId="LiveId" clId="{4012C015-0D40-457C-B8DA-AF9751F837BD}" dt="2023-05-17T12:50:36.298" v="488"/>
          <ac:grpSpMkLst>
            <pc:docMk/>
            <pc:sldMk cId="2171321320" sldId="297"/>
            <ac:grpSpMk id="2" creationId="{702EDB8E-4165-400F-BA9B-C8CD83C3A5FA}"/>
          </ac:grpSpMkLst>
        </pc:grpChg>
        <pc:grpChg chg="mod">
          <ac:chgData name="bo David" userId="1750e1465650e3b5" providerId="LiveId" clId="{4012C015-0D40-457C-B8DA-AF9751F837BD}" dt="2023-05-17T12:50:36.298" v="488"/>
          <ac:grpSpMkLst>
            <pc:docMk/>
            <pc:sldMk cId="2171321320" sldId="297"/>
            <ac:grpSpMk id="3" creationId="{5AEB7B65-F73C-4986-8DC4-82D9A8373202}"/>
          </ac:grpSpMkLst>
        </pc:grpChg>
        <pc:grpChg chg="mod">
          <ac:chgData name="bo David" userId="1750e1465650e3b5" providerId="LiveId" clId="{4012C015-0D40-457C-B8DA-AF9751F837BD}" dt="2023-05-17T12:50:36.298" v="488"/>
          <ac:grpSpMkLst>
            <pc:docMk/>
            <pc:sldMk cId="2171321320" sldId="297"/>
            <ac:grpSpMk id="45" creationId="{E1BD5DB4-0A78-4C74-9411-72DCE8391461}"/>
          </ac:grpSpMkLst>
        </pc:grpChg>
        <pc:grpChg chg="mod">
          <ac:chgData name="bo David" userId="1750e1465650e3b5" providerId="LiveId" clId="{4012C015-0D40-457C-B8DA-AF9751F837BD}" dt="2023-05-17T12:50:36.298" v="488"/>
          <ac:grpSpMkLst>
            <pc:docMk/>
            <pc:sldMk cId="2171321320" sldId="297"/>
            <ac:grpSpMk id="48" creationId="{2464722E-BAE3-4174-9CC1-FEF3E4A82027}"/>
          </ac:grpSpMkLst>
        </pc:grpChg>
        <pc:cxnChg chg="mod">
          <ac:chgData name="bo David" userId="1750e1465650e3b5" providerId="LiveId" clId="{4012C015-0D40-457C-B8DA-AF9751F837BD}" dt="2023-05-17T12:50:36.298" v="488"/>
          <ac:cxnSpMkLst>
            <pc:docMk/>
            <pc:sldMk cId="2171321320" sldId="297"/>
            <ac:cxnSpMk id="41" creationId="{F9B33976-DD26-4487-822B-D91F28CF96EB}"/>
          </ac:cxnSpMkLst>
        </pc:cxnChg>
        <pc:cxnChg chg="mod">
          <ac:chgData name="bo David" userId="1750e1465650e3b5" providerId="LiveId" clId="{4012C015-0D40-457C-B8DA-AF9751F837BD}" dt="2023-05-17T12:50:36.298" v="488"/>
          <ac:cxnSpMkLst>
            <pc:docMk/>
            <pc:sldMk cId="2171321320" sldId="297"/>
            <ac:cxnSpMk id="44" creationId="{8B26E738-6521-451F-8F7D-2F2E618C2948}"/>
          </ac:cxnSpMkLst>
        </pc:cxnChg>
      </pc:sldChg>
      <pc:sldChg chg="modSp modAnim modNotes">
        <pc:chgData name="bo David" userId="1750e1465650e3b5" providerId="LiveId" clId="{4012C015-0D40-457C-B8DA-AF9751F837BD}" dt="2023-05-17T12:50:36.298" v="488"/>
        <pc:sldMkLst>
          <pc:docMk/>
          <pc:sldMk cId="1880299883" sldId="302"/>
        </pc:sldMkLst>
        <pc:spChg chg="mod">
          <ac:chgData name="bo David" userId="1750e1465650e3b5" providerId="LiveId" clId="{4012C015-0D40-457C-B8DA-AF9751F837BD}" dt="2023-05-17T12:50:36.298" v="488"/>
          <ac:spMkLst>
            <pc:docMk/>
            <pc:sldMk cId="1880299883" sldId="302"/>
            <ac:spMk id="11" creationId="{D6B4462B-9BE8-4F27-B865-C83FB157EC8B}"/>
          </ac:spMkLst>
        </pc:spChg>
        <pc:spChg chg="mod">
          <ac:chgData name="bo David" userId="1750e1465650e3b5" providerId="LiveId" clId="{4012C015-0D40-457C-B8DA-AF9751F837BD}" dt="2023-05-17T12:50:36.298" v="488"/>
          <ac:spMkLst>
            <pc:docMk/>
            <pc:sldMk cId="1880299883" sldId="302"/>
            <ac:spMk id="12" creationId="{B8D5B184-918A-477B-8DEC-4A6350567F00}"/>
          </ac:spMkLst>
        </pc:spChg>
        <pc:spChg chg="mod">
          <ac:chgData name="bo David" userId="1750e1465650e3b5" providerId="LiveId" clId="{4012C015-0D40-457C-B8DA-AF9751F837BD}" dt="2023-05-17T12:50:36.298" v="488"/>
          <ac:spMkLst>
            <pc:docMk/>
            <pc:sldMk cId="1880299883" sldId="302"/>
            <ac:spMk id="13" creationId="{596CB061-B0ED-415F-B7DF-029975F4037B}"/>
          </ac:spMkLst>
        </pc:spChg>
        <pc:spChg chg="mod">
          <ac:chgData name="bo David" userId="1750e1465650e3b5" providerId="LiveId" clId="{4012C015-0D40-457C-B8DA-AF9751F837BD}" dt="2023-05-17T12:50:36.298" v="488"/>
          <ac:spMkLst>
            <pc:docMk/>
            <pc:sldMk cId="1880299883" sldId="302"/>
            <ac:spMk id="14" creationId="{B04DDC33-0BDB-40A8-A80D-D3D86D4F7072}"/>
          </ac:spMkLst>
        </pc:spChg>
        <pc:spChg chg="mod">
          <ac:chgData name="bo David" userId="1750e1465650e3b5" providerId="LiveId" clId="{4012C015-0D40-457C-B8DA-AF9751F837BD}" dt="2023-05-17T12:50:36.298" v="488"/>
          <ac:spMkLst>
            <pc:docMk/>
            <pc:sldMk cId="1880299883" sldId="302"/>
            <ac:spMk id="15" creationId="{A19A90C4-F6AD-45F8-BA5F-E0B92E875ACC}"/>
          </ac:spMkLst>
        </pc:spChg>
        <pc:picChg chg="mod">
          <ac:chgData name="bo David" userId="1750e1465650e3b5" providerId="LiveId" clId="{4012C015-0D40-457C-B8DA-AF9751F837BD}" dt="2023-05-17T12:50:36.298" v="488"/>
          <ac:picMkLst>
            <pc:docMk/>
            <pc:sldMk cId="1880299883" sldId="302"/>
            <ac:picMk id="24" creationId="{6D25B814-C2FF-4299-BE38-CC46D6D8AD1D}"/>
          </ac:picMkLst>
        </pc:picChg>
        <pc:picChg chg="mod">
          <ac:chgData name="bo David" userId="1750e1465650e3b5" providerId="LiveId" clId="{4012C015-0D40-457C-B8DA-AF9751F837BD}" dt="2023-05-17T12:50:36.298" v="488"/>
          <ac:picMkLst>
            <pc:docMk/>
            <pc:sldMk cId="1880299883" sldId="302"/>
            <ac:picMk id="25" creationId="{350DACF7-20D7-40D4-89EB-5581705D934E}"/>
          </ac:picMkLst>
        </pc:picChg>
        <pc:picChg chg="mod">
          <ac:chgData name="bo David" userId="1750e1465650e3b5" providerId="LiveId" clId="{4012C015-0D40-457C-B8DA-AF9751F837BD}" dt="2023-05-17T12:50:36.298" v="488"/>
          <ac:picMkLst>
            <pc:docMk/>
            <pc:sldMk cId="1880299883" sldId="302"/>
            <ac:picMk id="26" creationId="{C1048B4E-52B8-44F5-822F-2E867581B282}"/>
          </ac:picMkLst>
        </pc:picChg>
      </pc:sldChg>
      <pc:sldChg chg="modSp modNotes">
        <pc:chgData name="bo David" userId="1750e1465650e3b5" providerId="LiveId" clId="{4012C015-0D40-457C-B8DA-AF9751F837BD}" dt="2023-05-17T12:50:36.298" v="488"/>
        <pc:sldMkLst>
          <pc:docMk/>
          <pc:sldMk cId="3525586455" sldId="303"/>
        </pc:sldMkLst>
        <pc:spChg chg="mod">
          <ac:chgData name="bo David" userId="1750e1465650e3b5" providerId="LiveId" clId="{4012C015-0D40-457C-B8DA-AF9751F837BD}" dt="2023-05-17T12:50:36.298" v="488"/>
          <ac:spMkLst>
            <pc:docMk/>
            <pc:sldMk cId="3525586455" sldId="303"/>
            <ac:spMk id="11" creationId="{D6B4462B-9BE8-4F27-B865-C83FB157EC8B}"/>
          </ac:spMkLst>
        </pc:spChg>
        <pc:spChg chg="mod">
          <ac:chgData name="bo David" userId="1750e1465650e3b5" providerId="LiveId" clId="{4012C015-0D40-457C-B8DA-AF9751F837BD}" dt="2023-05-17T12:50:36.298" v="488"/>
          <ac:spMkLst>
            <pc:docMk/>
            <pc:sldMk cId="3525586455" sldId="303"/>
            <ac:spMk id="12" creationId="{B8D5B184-918A-477B-8DEC-4A6350567F00}"/>
          </ac:spMkLst>
        </pc:spChg>
        <pc:spChg chg="mod">
          <ac:chgData name="bo David" userId="1750e1465650e3b5" providerId="LiveId" clId="{4012C015-0D40-457C-B8DA-AF9751F837BD}" dt="2023-05-17T12:50:36.298" v="488"/>
          <ac:spMkLst>
            <pc:docMk/>
            <pc:sldMk cId="3525586455" sldId="303"/>
            <ac:spMk id="13" creationId="{596CB061-B0ED-415F-B7DF-029975F4037B}"/>
          </ac:spMkLst>
        </pc:spChg>
        <pc:spChg chg="mod">
          <ac:chgData name="bo David" userId="1750e1465650e3b5" providerId="LiveId" clId="{4012C015-0D40-457C-B8DA-AF9751F837BD}" dt="2023-05-17T12:50:36.298" v="488"/>
          <ac:spMkLst>
            <pc:docMk/>
            <pc:sldMk cId="3525586455" sldId="303"/>
            <ac:spMk id="14" creationId="{B04DDC33-0BDB-40A8-A80D-D3D86D4F7072}"/>
          </ac:spMkLst>
        </pc:spChg>
        <pc:spChg chg="mod">
          <ac:chgData name="bo David" userId="1750e1465650e3b5" providerId="LiveId" clId="{4012C015-0D40-457C-B8DA-AF9751F837BD}" dt="2023-05-17T12:50:36.298" v="488"/>
          <ac:spMkLst>
            <pc:docMk/>
            <pc:sldMk cId="3525586455" sldId="303"/>
            <ac:spMk id="15" creationId="{A19A90C4-F6AD-45F8-BA5F-E0B92E875ACC}"/>
          </ac:spMkLst>
        </pc:spChg>
        <pc:picChg chg="mod">
          <ac:chgData name="bo David" userId="1750e1465650e3b5" providerId="LiveId" clId="{4012C015-0D40-457C-B8DA-AF9751F837BD}" dt="2023-05-17T12:50:36.298" v="488"/>
          <ac:picMkLst>
            <pc:docMk/>
            <pc:sldMk cId="3525586455" sldId="303"/>
            <ac:picMk id="24" creationId="{6D25B814-C2FF-4299-BE38-CC46D6D8AD1D}"/>
          </ac:picMkLst>
        </pc:picChg>
        <pc:picChg chg="mod">
          <ac:chgData name="bo David" userId="1750e1465650e3b5" providerId="LiveId" clId="{4012C015-0D40-457C-B8DA-AF9751F837BD}" dt="2023-05-17T12:50:36.298" v="488"/>
          <ac:picMkLst>
            <pc:docMk/>
            <pc:sldMk cId="3525586455" sldId="303"/>
            <ac:picMk id="25" creationId="{350DACF7-20D7-40D4-89EB-5581705D934E}"/>
          </ac:picMkLst>
        </pc:picChg>
        <pc:picChg chg="mod">
          <ac:chgData name="bo David" userId="1750e1465650e3b5" providerId="LiveId" clId="{4012C015-0D40-457C-B8DA-AF9751F837BD}" dt="2023-05-17T12:50:36.298" v="488"/>
          <ac:picMkLst>
            <pc:docMk/>
            <pc:sldMk cId="3525586455" sldId="303"/>
            <ac:picMk id="26" creationId="{C1048B4E-52B8-44F5-822F-2E867581B282}"/>
          </ac:picMkLst>
        </pc:picChg>
      </pc:sldChg>
      <pc:sldChg chg="modSp modNotes">
        <pc:chgData name="bo David" userId="1750e1465650e3b5" providerId="LiveId" clId="{4012C015-0D40-457C-B8DA-AF9751F837BD}" dt="2023-05-17T12:50:36.298" v="488"/>
        <pc:sldMkLst>
          <pc:docMk/>
          <pc:sldMk cId="4013667428" sldId="304"/>
        </pc:sldMkLst>
        <pc:spChg chg="mod">
          <ac:chgData name="bo David" userId="1750e1465650e3b5" providerId="LiveId" clId="{4012C015-0D40-457C-B8DA-AF9751F837BD}" dt="2023-05-17T12:50:36.298" v="488"/>
          <ac:spMkLst>
            <pc:docMk/>
            <pc:sldMk cId="4013667428" sldId="304"/>
            <ac:spMk id="11" creationId="{D6B4462B-9BE8-4F27-B865-C83FB157EC8B}"/>
          </ac:spMkLst>
        </pc:spChg>
        <pc:spChg chg="mod">
          <ac:chgData name="bo David" userId="1750e1465650e3b5" providerId="LiveId" clId="{4012C015-0D40-457C-B8DA-AF9751F837BD}" dt="2023-05-17T12:50:36.298" v="488"/>
          <ac:spMkLst>
            <pc:docMk/>
            <pc:sldMk cId="4013667428" sldId="304"/>
            <ac:spMk id="12" creationId="{B8D5B184-918A-477B-8DEC-4A6350567F00}"/>
          </ac:spMkLst>
        </pc:spChg>
        <pc:spChg chg="mod">
          <ac:chgData name="bo David" userId="1750e1465650e3b5" providerId="LiveId" clId="{4012C015-0D40-457C-B8DA-AF9751F837BD}" dt="2023-05-17T12:50:36.298" v="488"/>
          <ac:spMkLst>
            <pc:docMk/>
            <pc:sldMk cId="4013667428" sldId="304"/>
            <ac:spMk id="13" creationId="{596CB061-B0ED-415F-B7DF-029975F4037B}"/>
          </ac:spMkLst>
        </pc:spChg>
        <pc:spChg chg="mod">
          <ac:chgData name="bo David" userId="1750e1465650e3b5" providerId="LiveId" clId="{4012C015-0D40-457C-B8DA-AF9751F837BD}" dt="2023-05-17T12:50:36.298" v="488"/>
          <ac:spMkLst>
            <pc:docMk/>
            <pc:sldMk cId="4013667428" sldId="304"/>
            <ac:spMk id="14" creationId="{B04DDC33-0BDB-40A8-A80D-D3D86D4F7072}"/>
          </ac:spMkLst>
        </pc:spChg>
        <pc:spChg chg="mod">
          <ac:chgData name="bo David" userId="1750e1465650e3b5" providerId="LiveId" clId="{4012C015-0D40-457C-B8DA-AF9751F837BD}" dt="2023-05-17T12:50:36.298" v="488"/>
          <ac:spMkLst>
            <pc:docMk/>
            <pc:sldMk cId="4013667428" sldId="304"/>
            <ac:spMk id="15" creationId="{A19A90C4-F6AD-45F8-BA5F-E0B92E875ACC}"/>
          </ac:spMkLst>
        </pc:spChg>
        <pc:picChg chg="mod">
          <ac:chgData name="bo David" userId="1750e1465650e3b5" providerId="LiveId" clId="{4012C015-0D40-457C-B8DA-AF9751F837BD}" dt="2023-05-17T12:50:36.298" v="488"/>
          <ac:picMkLst>
            <pc:docMk/>
            <pc:sldMk cId="4013667428" sldId="304"/>
            <ac:picMk id="24" creationId="{6D25B814-C2FF-4299-BE38-CC46D6D8AD1D}"/>
          </ac:picMkLst>
        </pc:picChg>
        <pc:picChg chg="mod">
          <ac:chgData name="bo David" userId="1750e1465650e3b5" providerId="LiveId" clId="{4012C015-0D40-457C-B8DA-AF9751F837BD}" dt="2023-05-17T12:50:36.298" v="488"/>
          <ac:picMkLst>
            <pc:docMk/>
            <pc:sldMk cId="4013667428" sldId="304"/>
            <ac:picMk id="25" creationId="{350DACF7-20D7-40D4-89EB-5581705D934E}"/>
          </ac:picMkLst>
        </pc:picChg>
        <pc:picChg chg="mod">
          <ac:chgData name="bo David" userId="1750e1465650e3b5" providerId="LiveId" clId="{4012C015-0D40-457C-B8DA-AF9751F837BD}" dt="2023-05-17T12:50:36.298" v="488"/>
          <ac:picMkLst>
            <pc:docMk/>
            <pc:sldMk cId="4013667428" sldId="304"/>
            <ac:picMk id="26" creationId="{C1048B4E-52B8-44F5-822F-2E867581B282}"/>
          </ac:picMkLst>
        </pc:picChg>
      </pc:sldChg>
      <pc:sldChg chg="modSp modNotes">
        <pc:chgData name="bo David" userId="1750e1465650e3b5" providerId="LiveId" clId="{4012C015-0D40-457C-B8DA-AF9751F837BD}" dt="2023-05-17T12:50:36.298" v="488"/>
        <pc:sldMkLst>
          <pc:docMk/>
          <pc:sldMk cId="3617946498" sldId="305"/>
        </pc:sldMkLst>
        <pc:spChg chg="mod">
          <ac:chgData name="bo David" userId="1750e1465650e3b5" providerId="LiveId" clId="{4012C015-0D40-457C-B8DA-AF9751F837BD}" dt="2023-05-17T12:50:36.298" v="488"/>
          <ac:spMkLst>
            <pc:docMk/>
            <pc:sldMk cId="3617946498" sldId="305"/>
            <ac:spMk id="11" creationId="{62ECEA4A-88BA-4EDB-BF97-E1DBD81FBE25}"/>
          </ac:spMkLst>
        </pc:spChg>
        <pc:spChg chg="mod">
          <ac:chgData name="bo David" userId="1750e1465650e3b5" providerId="LiveId" clId="{4012C015-0D40-457C-B8DA-AF9751F837BD}" dt="2023-05-17T12:50:36.298" v="488"/>
          <ac:spMkLst>
            <pc:docMk/>
            <pc:sldMk cId="3617946498" sldId="305"/>
            <ac:spMk id="15" creationId="{74C2C707-C4FC-4B42-8380-2F3673036983}"/>
          </ac:spMkLst>
        </pc:spChg>
        <pc:spChg chg="mod">
          <ac:chgData name="bo David" userId="1750e1465650e3b5" providerId="LiveId" clId="{4012C015-0D40-457C-B8DA-AF9751F837BD}" dt="2023-05-17T12:50:36.298" v="488"/>
          <ac:spMkLst>
            <pc:docMk/>
            <pc:sldMk cId="3617946498" sldId="305"/>
            <ac:spMk id="16" creationId="{D7201F1B-CF29-41D5-B7FC-E9056A08F694}"/>
          </ac:spMkLst>
        </pc:spChg>
        <pc:spChg chg="mod">
          <ac:chgData name="bo David" userId="1750e1465650e3b5" providerId="LiveId" clId="{4012C015-0D40-457C-B8DA-AF9751F837BD}" dt="2023-05-17T12:50:36.298" v="488"/>
          <ac:spMkLst>
            <pc:docMk/>
            <pc:sldMk cId="3617946498" sldId="305"/>
            <ac:spMk id="17" creationId="{B43F555A-CFFF-4BD3-B5BB-0683298E37B3}"/>
          </ac:spMkLst>
        </pc:spChg>
        <pc:picChg chg="mod">
          <ac:chgData name="bo David" userId="1750e1465650e3b5" providerId="LiveId" clId="{4012C015-0D40-457C-B8DA-AF9751F837BD}" dt="2023-05-17T12:50:36.298" v="488"/>
          <ac:picMkLst>
            <pc:docMk/>
            <pc:sldMk cId="3617946498" sldId="305"/>
            <ac:picMk id="18" creationId="{B067C990-E803-4036-98D8-6E40DDA1DC34}"/>
          </ac:picMkLst>
        </pc:picChg>
        <pc:picChg chg="mod">
          <ac:chgData name="bo David" userId="1750e1465650e3b5" providerId="LiveId" clId="{4012C015-0D40-457C-B8DA-AF9751F837BD}" dt="2023-05-17T12:50:36.298" v="488"/>
          <ac:picMkLst>
            <pc:docMk/>
            <pc:sldMk cId="3617946498" sldId="305"/>
            <ac:picMk id="19" creationId="{8FFF9FBA-7200-4324-A846-D78273AB8419}"/>
          </ac:picMkLst>
        </pc:picChg>
        <pc:picChg chg="mod">
          <ac:chgData name="bo David" userId="1750e1465650e3b5" providerId="LiveId" clId="{4012C015-0D40-457C-B8DA-AF9751F837BD}" dt="2023-05-17T12:50:36.298" v="488"/>
          <ac:picMkLst>
            <pc:docMk/>
            <pc:sldMk cId="3617946498" sldId="305"/>
            <ac:picMk id="20" creationId="{05287F70-173D-4A09-A82C-2F9CB98FD2AC}"/>
          </ac:picMkLst>
        </pc:picChg>
      </pc:sldChg>
      <pc:sldChg chg="modSp mod modNotes">
        <pc:chgData name="bo David" userId="1750e1465650e3b5" providerId="LiveId" clId="{4012C015-0D40-457C-B8DA-AF9751F837BD}" dt="2023-05-17T12:50:36.298" v="488"/>
        <pc:sldMkLst>
          <pc:docMk/>
          <pc:sldMk cId="2984899300" sldId="309"/>
        </pc:sldMkLst>
        <pc:spChg chg="mod">
          <ac:chgData name="bo David" userId="1750e1465650e3b5" providerId="LiveId" clId="{4012C015-0D40-457C-B8DA-AF9751F837BD}" dt="2023-05-17T12:50:36.298" v="488"/>
          <ac:spMkLst>
            <pc:docMk/>
            <pc:sldMk cId="2984899300" sldId="309"/>
            <ac:spMk id="4" creationId="{2BD59C5D-BE19-497A-B6EE-0D178113031F}"/>
          </ac:spMkLst>
        </pc:spChg>
        <pc:spChg chg="mod">
          <ac:chgData name="bo David" userId="1750e1465650e3b5" providerId="LiveId" clId="{4012C015-0D40-457C-B8DA-AF9751F837BD}" dt="2023-05-17T12:50:36.298" v="488"/>
          <ac:spMkLst>
            <pc:docMk/>
            <pc:sldMk cId="2984899300" sldId="309"/>
            <ac:spMk id="5" creationId="{EDF54FB9-F47C-492A-8E89-8850FA33B3CF}"/>
          </ac:spMkLst>
        </pc:spChg>
        <pc:spChg chg="mod">
          <ac:chgData name="bo David" userId="1750e1465650e3b5" providerId="LiveId" clId="{4012C015-0D40-457C-B8DA-AF9751F837BD}" dt="2023-05-17T12:50:36.298" v="488"/>
          <ac:spMkLst>
            <pc:docMk/>
            <pc:sldMk cId="2984899300" sldId="309"/>
            <ac:spMk id="6" creationId="{E031DAA2-C794-4D1A-9FCB-DCCCDD009F45}"/>
          </ac:spMkLst>
        </pc:spChg>
        <pc:spChg chg="mod">
          <ac:chgData name="bo David" userId="1750e1465650e3b5" providerId="LiveId" clId="{4012C015-0D40-457C-B8DA-AF9751F837BD}" dt="2023-05-17T12:50:36.298" v="488"/>
          <ac:spMkLst>
            <pc:docMk/>
            <pc:sldMk cId="2984899300" sldId="309"/>
            <ac:spMk id="7" creationId="{0963E0DA-B340-4591-86F7-37B4F67ABE4D}"/>
          </ac:spMkLst>
        </pc:spChg>
        <pc:spChg chg="mod">
          <ac:chgData name="bo David" userId="1750e1465650e3b5" providerId="LiveId" clId="{4012C015-0D40-457C-B8DA-AF9751F837BD}" dt="2023-05-17T12:50:36.298" v="488"/>
          <ac:spMkLst>
            <pc:docMk/>
            <pc:sldMk cId="2984899300" sldId="309"/>
            <ac:spMk id="8" creationId="{38ED7941-FD63-4444-B4C2-3D6A644E3341}"/>
          </ac:spMkLst>
        </pc:spChg>
        <pc:spChg chg="mod">
          <ac:chgData name="bo David" userId="1750e1465650e3b5" providerId="LiveId" clId="{4012C015-0D40-457C-B8DA-AF9751F837BD}" dt="2023-05-17T12:50:36.298" v="488"/>
          <ac:spMkLst>
            <pc:docMk/>
            <pc:sldMk cId="2984899300" sldId="309"/>
            <ac:spMk id="22" creationId="{F220F3F0-1320-482B-8F72-F6AE9817E27A}"/>
          </ac:spMkLst>
        </pc:spChg>
        <pc:spChg chg="mod">
          <ac:chgData name="bo David" userId="1750e1465650e3b5" providerId="LiveId" clId="{4012C015-0D40-457C-B8DA-AF9751F837BD}" dt="2023-05-17T12:50:36.298" v="488"/>
          <ac:spMkLst>
            <pc:docMk/>
            <pc:sldMk cId="2984899300" sldId="309"/>
            <ac:spMk id="23" creationId="{85C8C723-C051-44C1-A0E9-B3777C3FD18E}"/>
          </ac:spMkLst>
        </pc:spChg>
        <pc:spChg chg="mod">
          <ac:chgData name="bo David" userId="1750e1465650e3b5" providerId="LiveId" clId="{4012C015-0D40-457C-B8DA-AF9751F837BD}" dt="2023-05-17T12:50:36.298" v="488"/>
          <ac:spMkLst>
            <pc:docMk/>
            <pc:sldMk cId="2984899300" sldId="309"/>
            <ac:spMk id="30" creationId="{FB6B6DC0-2B69-4170-932D-951E6B055F50}"/>
          </ac:spMkLst>
        </pc:spChg>
        <pc:spChg chg="mod">
          <ac:chgData name="bo David" userId="1750e1465650e3b5" providerId="LiveId" clId="{4012C015-0D40-457C-B8DA-AF9751F837BD}" dt="2023-05-17T12:50:36.298" v="488"/>
          <ac:spMkLst>
            <pc:docMk/>
            <pc:sldMk cId="2984899300" sldId="309"/>
            <ac:spMk id="31" creationId="{A066229A-9761-4B1C-A2C4-AA2D7165623A}"/>
          </ac:spMkLst>
        </pc:spChg>
        <pc:spChg chg="mod">
          <ac:chgData name="bo David" userId="1750e1465650e3b5" providerId="LiveId" clId="{4012C015-0D40-457C-B8DA-AF9751F837BD}" dt="2023-05-17T12:50:36.298" v="488"/>
          <ac:spMkLst>
            <pc:docMk/>
            <pc:sldMk cId="2984899300" sldId="309"/>
            <ac:spMk id="38" creationId="{779892C5-6D3E-499B-A200-2C2FD4F319C0}"/>
          </ac:spMkLst>
        </pc:spChg>
        <pc:spChg chg="mod">
          <ac:chgData name="bo David" userId="1750e1465650e3b5" providerId="LiveId" clId="{4012C015-0D40-457C-B8DA-AF9751F837BD}" dt="2023-05-17T12:50:36.298" v="488"/>
          <ac:spMkLst>
            <pc:docMk/>
            <pc:sldMk cId="2984899300" sldId="309"/>
            <ac:spMk id="39" creationId="{933841E3-3404-4E8C-A23C-D4B74B460C39}"/>
          </ac:spMkLst>
        </pc:spChg>
        <pc:spChg chg="mod">
          <ac:chgData name="bo David" userId="1750e1465650e3b5" providerId="LiveId" clId="{4012C015-0D40-457C-B8DA-AF9751F837BD}" dt="2023-05-17T12:50:36.298" v="488"/>
          <ac:spMkLst>
            <pc:docMk/>
            <pc:sldMk cId="2984899300" sldId="309"/>
            <ac:spMk id="42" creationId="{2F1FA551-7350-4842-A154-58F2B83C025E}"/>
          </ac:spMkLst>
        </pc:spChg>
        <pc:spChg chg="mod">
          <ac:chgData name="bo David" userId="1750e1465650e3b5" providerId="LiveId" clId="{4012C015-0D40-457C-B8DA-AF9751F837BD}" dt="2023-05-17T12:50:36.298" v="488"/>
          <ac:spMkLst>
            <pc:docMk/>
            <pc:sldMk cId="2984899300" sldId="309"/>
            <ac:spMk id="43" creationId="{157A393C-D5BF-427C-8001-7820598B9866}"/>
          </ac:spMkLst>
        </pc:spChg>
        <pc:spChg chg="mod">
          <ac:chgData name="bo David" userId="1750e1465650e3b5" providerId="LiveId" clId="{4012C015-0D40-457C-B8DA-AF9751F837BD}" dt="2023-05-17T12:50:36.298" v="488"/>
          <ac:spMkLst>
            <pc:docMk/>
            <pc:sldMk cId="2984899300" sldId="309"/>
            <ac:spMk id="49" creationId="{29BEE945-D053-0A2C-F433-AA2BE3894055}"/>
          </ac:spMkLst>
        </pc:spChg>
        <pc:spChg chg="mod">
          <ac:chgData name="bo David" userId="1750e1465650e3b5" providerId="LiveId" clId="{4012C015-0D40-457C-B8DA-AF9751F837BD}" dt="2023-05-17T12:50:36.298" v="488"/>
          <ac:spMkLst>
            <pc:docMk/>
            <pc:sldMk cId="2984899300" sldId="309"/>
            <ac:spMk id="50" creationId="{3E784946-98E1-64AD-DF90-DC12B1664DDB}"/>
          </ac:spMkLst>
        </pc:spChg>
        <pc:spChg chg="mod">
          <ac:chgData name="bo David" userId="1750e1465650e3b5" providerId="LiveId" clId="{4012C015-0D40-457C-B8DA-AF9751F837BD}" dt="2023-05-17T12:50:36.298" v="488"/>
          <ac:spMkLst>
            <pc:docMk/>
            <pc:sldMk cId="2984899300" sldId="309"/>
            <ac:spMk id="52" creationId="{144DB07F-0495-E669-921B-62CB43326444}"/>
          </ac:spMkLst>
        </pc:spChg>
        <pc:spChg chg="mod">
          <ac:chgData name="bo David" userId="1750e1465650e3b5" providerId="LiveId" clId="{4012C015-0D40-457C-B8DA-AF9751F837BD}" dt="2023-05-17T12:50:36.298" v="488"/>
          <ac:spMkLst>
            <pc:docMk/>
            <pc:sldMk cId="2984899300" sldId="309"/>
            <ac:spMk id="53" creationId="{D5BEFA31-CDF8-5967-9AB0-EAA0F522F9E7}"/>
          </ac:spMkLst>
        </pc:spChg>
        <pc:spChg chg="mod">
          <ac:chgData name="bo David" userId="1750e1465650e3b5" providerId="LiveId" clId="{4012C015-0D40-457C-B8DA-AF9751F837BD}" dt="2023-05-17T12:50:36.298" v="488"/>
          <ac:spMkLst>
            <pc:docMk/>
            <pc:sldMk cId="2984899300" sldId="309"/>
            <ac:spMk id="54" creationId="{D91F31A8-0DAB-C629-E4C1-F916A94664FC}"/>
          </ac:spMkLst>
        </pc:spChg>
        <pc:spChg chg="mod">
          <ac:chgData name="bo David" userId="1750e1465650e3b5" providerId="LiveId" clId="{4012C015-0D40-457C-B8DA-AF9751F837BD}" dt="2023-05-17T12:50:36.298" v="488"/>
          <ac:spMkLst>
            <pc:docMk/>
            <pc:sldMk cId="2984899300" sldId="309"/>
            <ac:spMk id="55" creationId="{E653A084-63E7-4C19-EA84-1DBF64B01204}"/>
          </ac:spMkLst>
        </pc:spChg>
        <pc:spChg chg="mod">
          <ac:chgData name="bo David" userId="1750e1465650e3b5" providerId="LiveId" clId="{4012C015-0D40-457C-B8DA-AF9751F837BD}" dt="2023-05-17T12:50:36.298" v="488"/>
          <ac:spMkLst>
            <pc:docMk/>
            <pc:sldMk cId="2984899300" sldId="309"/>
            <ac:spMk id="56" creationId="{94F4A781-5CAB-6FDB-BF20-766EFAED8300}"/>
          </ac:spMkLst>
        </pc:spChg>
        <pc:spChg chg="mod">
          <ac:chgData name="bo David" userId="1750e1465650e3b5" providerId="LiveId" clId="{4012C015-0D40-457C-B8DA-AF9751F837BD}" dt="2023-05-17T12:50:36.298" v="488"/>
          <ac:spMkLst>
            <pc:docMk/>
            <pc:sldMk cId="2984899300" sldId="309"/>
            <ac:spMk id="57" creationId="{472AEFBC-95DD-8491-A410-13201A6F8F48}"/>
          </ac:spMkLst>
        </pc:spChg>
        <pc:spChg chg="mod">
          <ac:chgData name="bo David" userId="1750e1465650e3b5" providerId="LiveId" clId="{4012C015-0D40-457C-B8DA-AF9751F837BD}" dt="2023-05-17T12:50:36.298" v="488"/>
          <ac:spMkLst>
            <pc:docMk/>
            <pc:sldMk cId="2984899300" sldId="309"/>
            <ac:spMk id="58" creationId="{9797D600-4027-F9B1-58F2-CA7155282A97}"/>
          </ac:spMkLst>
        </pc:spChg>
        <pc:spChg chg="mod">
          <ac:chgData name="bo David" userId="1750e1465650e3b5" providerId="LiveId" clId="{4012C015-0D40-457C-B8DA-AF9751F837BD}" dt="2023-05-17T12:50:36.298" v="488"/>
          <ac:spMkLst>
            <pc:docMk/>
            <pc:sldMk cId="2984899300" sldId="309"/>
            <ac:spMk id="59" creationId="{91F6AF51-7C05-44D4-EEAF-A04DF57E7CC9}"/>
          </ac:spMkLst>
        </pc:spChg>
        <pc:spChg chg="mod">
          <ac:chgData name="bo David" userId="1750e1465650e3b5" providerId="LiveId" clId="{4012C015-0D40-457C-B8DA-AF9751F837BD}" dt="2023-05-17T12:50:36.298" v="488"/>
          <ac:spMkLst>
            <pc:docMk/>
            <pc:sldMk cId="2984899300" sldId="309"/>
            <ac:spMk id="60" creationId="{7BAF6F1C-9818-7587-669B-9B05DD855040}"/>
          </ac:spMkLst>
        </pc:spChg>
        <pc:spChg chg="mod">
          <ac:chgData name="bo David" userId="1750e1465650e3b5" providerId="LiveId" clId="{4012C015-0D40-457C-B8DA-AF9751F837BD}" dt="2023-05-17T12:50:36.298" v="488"/>
          <ac:spMkLst>
            <pc:docMk/>
            <pc:sldMk cId="2984899300" sldId="309"/>
            <ac:spMk id="61" creationId="{FA954A35-CB3B-8A47-34F9-21045D9DADEB}"/>
          </ac:spMkLst>
        </pc:spChg>
        <pc:spChg chg="mod">
          <ac:chgData name="bo David" userId="1750e1465650e3b5" providerId="LiveId" clId="{4012C015-0D40-457C-B8DA-AF9751F837BD}" dt="2023-05-17T12:50:36.298" v="488"/>
          <ac:spMkLst>
            <pc:docMk/>
            <pc:sldMk cId="2984899300" sldId="309"/>
            <ac:spMk id="62" creationId="{5D37C669-4060-DD99-445E-3FD318DD32C9}"/>
          </ac:spMkLst>
        </pc:spChg>
        <pc:spChg chg="mod">
          <ac:chgData name="bo David" userId="1750e1465650e3b5" providerId="LiveId" clId="{4012C015-0D40-457C-B8DA-AF9751F837BD}" dt="2023-05-17T12:50:36.298" v="488"/>
          <ac:spMkLst>
            <pc:docMk/>
            <pc:sldMk cId="2984899300" sldId="309"/>
            <ac:spMk id="63" creationId="{EE56D1EF-DB46-CC7B-BDDE-F65321E6E527}"/>
          </ac:spMkLst>
        </pc:spChg>
        <pc:spChg chg="mod">
          <ac:chgData name="bo David" userId="1750e1465650e3b5" providerId="LiveId" clId="{4012C015-0D40-457C-B8DA-AF9751F837BD}" dt="2023-05-17T12:50:36.298" v="488"/>
          <ac:spMkLst>
            <pc:docMk/>
            <pc:sldMk cId="2984899300" sldId="309"/>
            <ac:spMk id="64" creationId="{60AB2EE1-434A-F89F-A4B0-FE0F5B7397CC}"/>
          </ac:spMkLst>
        </pc:spChg>
        <pc:spChg chg="mod">
          <ac:chgData name="bo David" userId="1750e1465650e3b5" providerId="LiveId" clId="{4012C015-0D40-457C-B8DA-AF9751F837BD}" dt="2023-05-17T12:50:36.298" v="488"/>
          <ac:spMkLst>
            <pc:docMk/>
            <pc:sldMk cId="2984899300" sldId="309"/>
            <ac:spMk id="66" creationId="{A3AC6D5B-4409-CAFF-C219-94BC0E8D836A}"/>
          </ac:spMkLst>
        </pc:spChg>
        <pc:grpChg chg="mod">
          <ac:chgData name="bo David" userId="1750e1465650e3b5" providerId="LiveId" clId="{4012C015-0D40-457C-B8DA-AF9751F837BD}" dt="2023-05-17T12:50:36.298" v="488"/>
          <ac:grpSpMkLst>
            <pc:docMk/>
            <pc:sldMk cId="2984899300" sldId="309"/>
            <ac:grpSpMk id="2" creationId="{702EDB8E-4165-400F-BA9B-C8CD83C3A5FA}"/>
          </ac:grpSpMkLst>
        </pc:grpChg>
        <pc:grpChg chg="mod">
          <ac:chgData name="bo David" userId="1750e1465650e3b5" providerId="LiveId" clId="{4012C015-0D40-457C-B8DA-AF9751F837BD}" dt="2023-05-17T12:50:36.298" v="488"/>
          <ac:grpSpMkLst>
            <pc:docMk/>
            <pc:sldMk cId="2984899300" sldId="309"/>
            <ac:grpSpMk id="3" creationId="{5AEB7B65-F73C-4986-8DC4-82D9A8373202}"/>
          </ac:grpSpMkLst>
        </pc:grpChg>
        <pc:grpChg chg="mod">
          <ac:chgData name="bo David" userId="1750e1465650e3b5" providerId="LiveId" clId="{4012C015-0D40-457C-B8DA-AF9751F837BD}" dt="2023-05-17T12:50:36.298" v="488"/>
          <ac:grpSpMkLst>
            <pc:docMk/>
            <pc:sldMk cId="2984899300" sldId="309"/>
            <ac:grpSpMk id="21" creationId="{CEBF9AF3-9649-4D4C-87B4-BB92F05B089F}"/>
          </ac:grpSpMkLst>
        </pc:grpChg>
        <pc:grpChg chg="mod">
          <ac:chgData name="bo David" userId="1750e1465650e3b5" providerId="LiveId" clId="{4012C015-0D40-457C-B8DA-AF9751F837BD}" dt="2023-05-17T12:50:36.298" v="488"/>
          <ac:grpSpMkLst>
            <pc:docMk/>
            <pc:sldMk cId="2984899300" sldId="309"/>
            <ac:grpSpMk id="29" creationId="{018A185F-9DF8-4A70-90A4-4C3DA43CEE40}"/>
          </ac:grpSpMkLst>
        </pc:grpChg>
        <pc:grpChg chg="mod">
          <ac:chgData name="bo David" userId="1750e1465650e3b5" providerId="LiveId" clId="{4012C015-0D40-457C-B8DA-AF9751F837BD}" dt="2023-05-17T12:50:36.298" v="488"/>
          <ac:grpSpMkLst>
            <pc:docMk/>
            <pc:sldMk cId="2984899300" sldId="309"/>
            <ac:grpSpMk id="37" creationId="{94698024-C398-43C2-9B20-A13F3950F40E}"/>
          </ac:grpSpMkLst>
        </pc:grpChg>
        <pc:grpChg chg="mod">
          <ac:chgData name="bo David" userId="1750e1465650e3b5" providerId="LiveId" clId="{4012C015-0D40-457C-B8DA-AF9751F837BD}" dt="2023-05-17T12:50:36.298" v="488"/>
          <ac:grpSpMkLst>
            <pc:docMk/>
            <pc:sldMk cId="2984899300" sldId="309"/>
            <ac:grpSpMk id="41" creationId="{0F89ED7A-2ECD-467C-B929-1026DA1EE9FD}"/>
          </ac:grpSpMkLst>
        </pc:grpChg>
        <pc:cxnChg chg="mod">
          <ac:chgData name="bo David" userId="1750e1465650e3b5" providerId="LiveId" clId="{4012C015-0D40-457C-B8DA-AF9751F837BD}" dt="2023-05-17T12:50:36.298" v="488"/>
          <ac:cxnSpMkLst>
            <pc:docMk/>
            <pc:sldMk cId="2984899300" sldId="309"/>
            <ac:cxnSpMk id="32" creationId="{7CC3AE22-5453-5830-884E-24994935CE08}"/>
          </ac:cxnSpMkLst>
        </pc:cxnChg>
        <pc:cxnChg chg="mod">
          <ac:chgData name="bo David" userId="1750e1465650e3b5" providerId="LiveId" clId="{4012C015-0D40-457C-B8DA-AF9751F837BD}" dt="2023-05-17T12:50:36.298" v="488"/>
          <ac:cxnSpMkLst>
            <pc:docMk/>
            <pc:sldMk cId="2984899300" sldId="309"/>
            <ac:cxnSpMk id="33" creationId="{ED2B0C41-ECC6-B374-0E15-20B5C252BFA6}"/>
          </ac:cxnSpMkLst>
        </pc:cxnChg>
      </pc:sldChg>
      <pc:sldChg chg="addSp delSp modSp mod modNotes">
        <pc:chgData name="bo David" userId="1750e1465650e3b5" providerId="LiveId" clId="{4012C015-0D40-457C-B8DA-AF9751F837BD}" dt="2023-05-17T12:50:36.298" v="488"/>
        <pc:sldMkLst>
          <pc:docMk/>
          <pc:sldMk cId="531146579" sldId="310"/>
        </pc:sldMkLst>
        <pc:spChg chg="mod">
          <ac:chgData name="bo David" userId="1750e1465650e3b5" providerId="LiveId" clId="{4012C015-0D40-457C-B8DA-AF9751F837BD}" dt="2023-05-17T12:50:36.298" v="488"/>
          <ac:spMkLst>
            <pc:docMk/>
            <pc:sldMk cId="531146579" sldId="310"/>
            <ac:spMk id="4" creationId="{2BD59C5D-BE19-497A-B6EE-0D178113031F}"/>
          </ac:spMkLst>
        </pc:spChg>
        <pc:spChg chg="mod">
          <ac:chgData name="bo David" userId="1750e1465650e3b5" providerId="LiveId" clId="{4012C015-0D40-457C-B8DA-AF9751F837BD}" dt="2023-05-17T12:50:36.298" v="488"/>
          <ac:spMkLst>
            <pc:docMk/>
            <pc:sldMk cId="531146579" sldId="310"/>
            <ac:spMk id="5" creationId="{EDF54FB9-F47C-492A-8E89-8850FA33B3CF}"/>
          </ac:spMkLst>
        </pc:spChg>
        <pc:spChg chg="mod">
          <ac:chgData name="bo David" userId="1750e1465650e3b5" providerId="LiveId" clId="{4012C015-0D40-457C-B8DA-AF9751F837BD}" dt="2023-05-17T12:50:36.298" v="488"/>
          <ac:spMkLst>
            <pc:docMk/>
            <pc:sldMk cId="531146579" sldId="310"/>
            <ac:spMk id="6" creationId="{E031DAA2-C794-4D1A-9FCB-DCCCDD009F45}"/>
          </ac:spMkLst>
        </pc:spChg>
        <pc:spChg chg="mod">
          <ac:chgData name="bo David" userId="1750e1465650e3b5" providerId="LiveId" clId="{4012C015-0D40-457C-B8DA-AF9751F837BD}" dt="2023-05-17T12:50:36.298" v="488"/>
          <ac:spMkLst>
            <pc:docMk/>
            <pc:sldMk cId="531146579" sldId="310"/>
            <ac:spMk id="7" creationId="{0963E0DA-B340-4591-86F7-37B4F67ABE4D}"/>
          </ac:spMkLst>
        </pc:spChg>
        <pc:spChg chg="mod">
          <ac:chgData name="bo David" userId="1750e1465650e3b5" providerId="LiveId" clId="{4012C015-0D40-457C-B8DA-AF9751F837BD}" dt="2023-05-17T12:50:36.298" v="488"/>
          <ac:spMkLst>
            <pc:docMk/>
            <pc:sldMk cId="531146579" sldId="310"/>
            <ac:spMk id="8" creationId="{38ED7941-FD63-4444-B4C2-3D6A644E3341}"/>
          </ac:spMkLst>
        </pc:spChg>
        <pc:spChg chg="mod">
          <ac:chgData name="bo David" userId="1750e1465650e3b5" providerId="LiveId" clId="{4012C015-0D40-457C-B8DA-AF9751F837BD}" dt="2023-05-16T17:45:14.639" v="358" actId="1076"/>
          <ac:spMkLst>
            <pc:docMk/>
            <pc:sldMk cId="531146579" sldId="310"/>
            <ac:spMk id="98" creationId="{D97FAFFC-4790-DE25-D187-3F8CA20EE6AD}"/>
          </ac:spMkLst>
        </pc:spChg>
        <pc:spChg chg="mod">
          <ac:chgData name="bo David" userId="1750e1465650e3b5" providerId="LiveId" clId="{4012C015-0D40-457C-B8DA-AF9751F837BD}" dt="2023-05-16T17:45:01.832" v="353" actId="14100"/>
          <ac:spMkLst>
            <pc:docMk/>
            <pc:sldMk cId="531146579" sldId="310"/>
            <ac:spMk id="100" creationId="{A37ED917-5C03-2E1E-F8C8-0E528B3F529F}"/>
          </ac:spMkLst>
        </pc:spChg>
        <pc:spChg chg="mod">
          <ac:chgData name="bo David" userId="1750e1465650e3b5" providerId="LiveId" clId="{4012C015-0D40-457C-B8DA-AF9751F837BD}" dt="2023-05-16T17:45:37.552" v="364" actId="14100"/>
          <ac:spMkLst>
            <pc:docMk/>
            <pc:sldMk cId="531146579" sldId="310"/>
            <ac:spMk id="102" creationId="{2911D241-A3DA-E991-A8B9-90564E04F3AD}"/>
          </ac:spMkLst>
        </pc:spChg>
        <pc:spChg chg="mod">
          <ac:chgData name="bo David" userId="1750e1465650e3b5" providerId="LiveId" clId="{4012C015-0D40-457C-B8DA-AF9751F837BD}" dt="2023-05-16T17:45:58.985" v="368" actId="20577"/>
          <ac:spMkLst>
            <pc:docMk/>
            <pc:sldMk cId="531146579" sldId="310"/>
            <ac:spMk id="104" creationId="{A4316876-5D06-65E9-C87A-B56E07F84295}"/>
          </ac:spMkLst>
        </pc:spChg>
        <pc:grpChg chg="mod">
          <ac:chgData name="bo David" userId="1750e1465650e3b5" providerId="LiveId" clId="{4012C015-0D40-457C-B8DA-AF9751F837BD}" dt="2023-05-17T12:50:36.298" v="488"/>
          <ac:grpSpMkLst>
            <pc:docMk/>
            <pc:sldMk cId="531146579" sldId="310"/>
            <ac:grpSpMk id="2" creationId="{702EDB8E-4165-400F-BA9B-C8CD83C3A5FA}"/>
          </ac:grpSpMkLst>
        </pc:grpChg>
        <pc:grpChg chg="mod">
          <ac:chgData name="bo David" userId="1750e1465650e3b5" providerId="LiveId" clId="{4012C015-0D40-457C-B8DA-AF9751F837BD}" dt="2023-05-17T12:50:36.298" v="488"/>
          <ac:grpSpMkLst>
            <pc:docMk/>
            <pc:sldMk cId="531146579" sldId="310"/>
            <ac:grpSpMk id="3" creationId="{5AEB7B65-F73C-4986-8DC4-82D9A8373202}"/>
          </ac:grpSpMkLst>
        </pc:grpChg>
        <pc:picChg chg="mod">
          <ac:chgData name="bo David" userId="1750e1465650e3b5" providerId="LiveId" clId="{4012C015-0D40-457C-B8DA-AF9751F837BD}" dt="2023-05-17T12:50:36.298" v="488"/>
          <ac:picMkLst>
            <pc:docMk/>
            <pc:sldMk cId="531146579" sldId="310"/>
            <ac:picMk id="12" creationId="{5D4AA1DC-BF19-F0C3-E39B-47A0EED5EBEB}"/>
          </ac:picMkLst>
        </pc:picChg>
        <pc:picChg chg="add del mod">
          <ac:chgData name="bo David" userId="1750e1465650e3b5" providerId="LiveId" clId="{4012C015-0D40-457C-B8DA-AF9751F837BD}" dt="2023-05-16T22:56:40.328" v="387" actId="1076"/>
          <ac:picMkLst>
            <pc:docMk/>
            <pc:sldMk cId="531146579" sldId="310"/>
            <ac:picMk id="35" creationId="{E8811EA0-6777-AE36-C18A-F8B9E0A50104}"/>
          </ac:picMkLst>
        </pc:picChg>
      </pc:sldChg>
      <pc:sldChg chg="modSp modNotes">
        <pc:chgData name="bo David" userId="1750e1465650e3b5" providerId="LiveId" clId="{4012C015-0D40-457C-B8DA-AF9751F837BD}" dt="2023-05-17T12:50:36.298" v="488"/>
        <pc:sldMkLst>
          <pc:docMk/>
          <pc:sldMk cId="4269627565" sldId="311"/>
        </pc:sldMkLst>
        <pc:spChg chg="mod">
          <ac:chgData name="bo David" userId="1750e1465650e3b5" providerId="LiveId" clId="{4012C015-0D40-457C-B8DA-AF9751F837BD}" dt="2023-05-17T12:50:36.298" v="488"/>
          <ac:spMkLst>
            <pc:docMk/>
            <pc:sldMk cId="4269627565" sldId="311"/>
            <ac:spMk id="4" creationId="{2BD59C5D-BE19-497A-B6EE-0D178113031F}"/>
          </ac:spMkLst>
        </pc:spChg>
        <pc:spChg chg="mod">
          <ac:chgData name="bo David" userId="1750e1465650e3b5" providerId="LiveId" clId="{4012C015-0D40-457C-B8DA-AF9751F837BD}" dt="2023-05-17T12:50:36.298" v="488"/>
          <ac:spMkLst>
            <pc:docMk/>
            <pc:sldMk cId="4269627565" sldId="311"/>
            <ac:spMk id="5" creationId="{EDF54FB9-F47C-492A-8E89-8850FA33B3CF}"/>
          </ac:spMkLst>
        </pc:spChg>
        <pc:spChg chg="mod">
          <ac:chgData name="bo David" userId="1750e1465650e3b5" providerId="LiveId" clId="{4012C015-0D40-457C-B8DA-AF9751F837BD}" dt="2023-05-17T12:50:36.298" v="488"/>
          <ac:spMkLst>
            <pc:docMk/>
            <pc:sldMk cId="4269627565" sldId="311"/>
            <ac:spMk id="6" creationId="{E031DAA2-C794-4D1A-9FCB-DCCCDD009F45}"/>
          </ac:spMkLst>
        </pc:spChg>
        <pc:spChg chg="mod">
          <ac:chgData name="bo David" userId="1750e1465650e3b5" providerId="LiveId" clId="{4012C015-0D40-457C-B8DA-AF9751F837BD}" dt="2023-05-17T12:50:36.298" v="488"/>
          <ac:spMkLst>
            <pc:docMk/>
            <pc:sldMk cId="4269627565" sldId="311"/>
            <ac:spMk id="7" creationId="{0963E0DA-B340-4591-86F7-37B4F67ABE4D}"/>
          </ac:spMkLst>
        </pc:spChg>
        <pc:spChg chg="mod">
          <ac:chgData name="bo David" userId="1750e1465650e3b5" providerId="LiveId" clId="{4012C015-0D40-457C-B8DA-AF9751F837BD}" dt="2023-05-17T12:50:36.298" v="488"/>
          <ac:spMkLst>
            <pc:docMk/>
            <pc:sldMk cId="4269627565" sldId="311"/>
            <ac:spMk id="8" creationId="{38ED7941-FD63-4444-B4C2-3D6A644E3341}"/>
          </ac:spMkLst>
        </pc:spChg>
        <pc:spChg chg="mod">
          <ac:chgData name="bo David" userId="1750e1465650e3b5" providerId="LiveId" clId="{4012C015-0D40-457C-B8DA-AF9751F837BD}" dt="2023-05-17T12:50:36.298" v="488"/>
          <ac:spMkLst>
            <pc:docMk/>
            <pc:sldMk cId="4269627565" sldId="311"/>
            <ac:spMk id="42" creationId="{A5B3CD52-F56F-4089-912E-E52D193707AC}"/>
          </ac:spMkLst>
        </pc:spChg>
        <pc:spChg chg="mod">
          <ac:chgData name="bo David" userId="1750e1465650e3b5" providerId="LiveId" clId="{4012C015-0D40-457C-B8DA-AF9751F837BD}" dt="2023-05-17T12:50:36.298" v="488"/>
          <ac:spMkLst>
            <pc:docMk/>
            <pc:sldMk cId="4269627565" sldId="311"/>
            <ac:spMk id="43" creationId="{F4D1B8E4-D31C-4222-9259-E2F89E6FCA56}"/>
          </ac:spMkLst>
        </pc:spChg>
        <pc:spChg chg="mod">
          <ac:chgData name="bo David" userId="1750e1465650e3b5" providerId="LiveId" clId="{4012C015-0D40-457C-B8DA-AF9751F837BD}" dt="2023-05-17T12:50:36.298" v="488"/>
          <ac:spMkLst>
            <pc:docMk/>
            <pc:sldMk cId="4269627565" sldId="311"/>
            <ac:spMk id="46" creationId="{25033E51-9205-46F4-9031-123A7D3852C4}"/>
          </ac:spMkLst>
        </pc:spChg>
        <pc:spChg chg="mod">
          <ac:chgData name="bo David" userId="1750e1465650e3b5" providerId="LiveId" clId="{4012C015-0D40-457C-B8DA-AF9751F837BD}" dt="2023-05-17T12:50:36.298" v="488"/>
          <ac:spMkLst>
            <pc:docMk/>
            <pc:sldMk cId="4269627565" sldId="311"/>
            <ac:spMk id="47" creationId="{21331290-6C50-4597-ADDB-C4323C57FA38}"/>
          </ac:spMkLst>
        </pc:spChg>
        <pc:spChg chg="mod">
          <ac:chgData name="bo David" userId="1750e1465650e3b5" providerId="LiveId" clId="{4012C015-0D40-457C-B8DA-AF9751F837BD}" dt="2023-05-17T12:50:36.298" v="488"/>
          <ac:spMkLst>
            <pc:docMk/>
            <pc:sldMk cId="4269627565" sldId="311"/>
            <ac:spMk id="50" creationId="{AA041EFE-84A9-4C6B-80D4-C96947D3606C}"/>
          </ac:spMkLst>
        </pc:spChg>
        <pc:spChg chg="mod">
          <ac:chgData name="bo David" userId="1750e1465650e3b5" providerId="LiveId" clId="{4012C015-0D40-457C-B8DA-AF9751F837BD}" dt="2023-05-17T12:50:36.298" v="488"/>
          <ac:spMkLst>
            <pc:docMk/>
            <pc:sldMk cId="4269627565" sldId="311"/>
            <ac:spMk id="51" creationId="{CA1EB50C-029C-46C8-B512-55F9D46CFB5F}"/>
          </ac:spMkLst>
        </pc:spChg>
        <pc:spChg chg="mod">
          <ac:chgData name="bo David" userId="1750e1465650e3b5" providerId="LiveId" clId="{4012C015-0D40-457C-B8DA-AF9751F837BD}" dt="2023-05-17T12:50:36.298" v="488"/>
          <ac:spMkLst>
            <pc:docMk/>
            <pc:sldMk cId="4269627565" sldId="311"/>
            <ac:spMk id="55" creationId="{2D4FCCCC-AF7F-4727-BBC1-8F38DD27734C}"/>
          </ac:spMkLst>
        </pc:spChg>
        <pc:spChg chg="mod">
          <ac:chgData name="bo David" userId="1750e1465650e3b5" providerId="LiveId" clId="{4012C015-0D40-457C-B8DA-AF9751F837BD}" dt="2023-05-17T12:50:36.298" v="488"/>
          <ac:spMkLst>
            <pc:docMk/>
            <pc:sldMk cId="4269627565" sldId="311"/>
            <ac:spMk id="56" creationId="{E5937ADE-1FAC-4904-9571-573EC1AFF61D}"/>
          </ac:spMkLst>
        </pc:spChg>
        <pc:spChg chg="mod">
          <ac:chgData name="bo David" userId="1750e1465650e3b5" providerId="LiveId" clId="{4012C015-0D40-457C-B8DA-AF9751F837BD}" dt="2023-05-17T12:50:36.298" v="488"/>
          <ac:spMkLst>
            <pc:docMk/>
            <pc:sldMk cId="4269627565" sldId="311"/>
            <ac:spMk id="57" creationId="{14B956CD-64C4-488B-BB4F-B4CF8B15CCB6}"/>
          </ac:spMkLst>
        </pc:spChg>
        <pc:spChg chg="mod">
          <ac:chgData name="bo David" userId="1750e1465650e3b5" providerId="LiveId" clId="{4012C015-0D40-457C-B8DA-AF9751F837BD}" dt="2023-05-17T12:50:36.298" v="488"/>
          <ac:spMkLst>
            <pc:docMk/>
            <pc:sldMk cId="4269627565" sldId="311"/>
            <ac:spMk id="58" creationId="{6953ECD1-91D1-4B6C-B6FD-828819FC25A8}"/>
          </ac:spMkLst>
        </pc:spChg>
        <pc:spChg chg="mod">
          <ac:chgData name="bo David" userId="1750e1465650e3b5" providerId="LiveId" clId="{4012C015-0D40-457C-B8DA-AF9751F837BD}" dt="2023-05-17T12:50:36.298" v="488"/>
          <ac:spMkLst>
            <pc:docMk/>
            <pc:sldMk cId="4269627565" sldId="311"/>
            <ac:spMk id="60" creationId="{A117B1F2-DF5C-45D0-BF22-2B057D328648}"/>
          </ac:spMkLst>
        </pc:spChg>
        <pc:spChg chg="mod">
          <ac:chgData name="bo David" userId="1750e1465650e3b5" providerId="LiveId" clId="{4012C015-0D40-457C-B8DA-AF9751F837BD}" dt="2023-05-17T12:50:36.298" v="488"/>
          <ac:spMkLst>
            <pc:docMk/>
            <pc:sldMk cId="4269627565" sldId="311"/>
            <ac:spMk id="61" creationId="{997D33DF-6BBE-4794-88BE-C75967625C3E}"/>
          </ac:spMkLst>
        </pc:spChg>
        <pc:spChg chg="mod">
          <ac:chgData name="bo David" userId="1750e1465650e3b5" providerId="LiveId" clId="{4012C015-0D40-457C-B8DA-AF9751F837BD}" dt="2023-05-17T12:50:36.298" v="488"/>
          <ac:spMkLst>
            <pc:docMk/>
            <pc:sldMk cId="4269627565" sldId="311"/>
            <ac:spMk id="62" creationId="{7756D246-9DC1-45BF-9366-C719C6950562}"/>
          </ac:spMkLst>
        </pc:spChg>
        <pc:spChg chg="mod">
          <ac:chgData name="bo David" userId="1750e1465650e3b5" providerId="LiveId" clId="{4012C015-0D40-457C-B8DA-AF9751F837BD}" dt="2023-05-17T12:50:36.298" v="488"/>
          <ac:spMkLst>
            <pc:docMk/>
            <pc:sldMk cId="4269627565" sldId="311"/>
            <ac:spMk id="63" creationId="{547A1291-72C8-4C5D-B4FE-61FA3299FE21}"/>
          </ac:spMkLst>
        </pc:spChg>
        <pc:spChg chg="mod">
          <ac:chgData name="bo David" userId="1750e1465650e3b5" providerId="LiveId" clId="{4012C015-0D40-457C-B8DA-AF9751F837BD}" dt="2023-05-17T12:50:36.298" v="488"/>
          <ac:spMkLst>
            <pc:docMk/>
            <pc:sldMk cId="4269627565" sldId="311"/>
            <ac:spMk id="66" creationId="{74DC8021-8797-439C-874F-6F52A985653B}"/>
          </ac:spMkLst>
        </pc:spChg>
        <pc:spChg chg="mod">
          <ac:chgData name="bo David" userId="1750e1465650e3b5" providerId="LiveId" clId="{4012C015-0D40-457C-B8DA-AF9751F837BD}" dt="2023-05-17T12:50:36.298" v="488"/>
          <ac:spMkLst>
            <pc:docMk/>
            <pc:sldMk cId="4269627565" sldId="311"/>
            <ac:spMk id="67" creationId="{DC700304-32CE-4C37-823F-E625B94C7799}"/>
          </ac:spMkLst>
        </pc:spChg>
        <pc:spChg chg="mod">
          <ac:chgData name="bo David" userId="1750e1465650e3b5" providerId="LiveId" clId="{4012C015-0D40-457C-B8DA-AF9751F837BD}" dt="2023-05-17T12:50:36.298" v="488"/>
          <ac:spMkLst>
            <pc:docMk/>
            <pc:sldMk cId="4269627565" sldId="311"/>
            <ac:spMk id="68" creationId="{F9F6B248-40CC-417A-AA3E-A276EFB00557}"/>
          </ac:spMkLst>
        </pc:spChg>
        <pc:spChg chg="mod">
          <ac:chgData name="bo David" userId="1750e1465650e3b5" providerId="LiveId" clId="{4012C015-0D40-457C-B8DA-AF9751F837BD}" dt="2023-05-17T12:50:36.298" v="488"/>
          <ac:spMkLst>
            <pc:docMk/>
            <pc:sldMk cId="4269627565" sldId="311"/>
            <ac:spMk id="69" creationId="{7689B615-A97F-4616-A1AB-FF32865B9379}"/>
          </ac:spMkLst>
        </pc:spChg>
        <pc:grpChg chg="mod">
          <ac:chgData name="bo David" userId="1750e1465650e3b5" providerId="LiveId" clId="{4012C015-0D40-457C-B8DA-AF9751F837BD}" dt="2023-05-17T12:50:36.298" v="488"/>
          <ac:grpSpMkLst>
            <pc:docMk/>
            <pc:sldMk cId="4269627565" sldId="311"/>
            <ac:grpSpMk id="2" creationId="{702EDB8E-4165-400F-BA9B-C8CD83C3A5FA}"/>
          </ac:grpSpMkLst>
        </pc:grpChg>
        <pc:grpChg chg="mod">
          <ac:chgData name="bo David" userId="1750e1465650e3b5" providerId="LiveId" clId="{4012C015-0D40-457C-B8DA-AF9751F837BD}" dt="2023-05-17T12:50:36.298" v="488"/>
          <ac:grpSpMkLst>
            <pc:docMk/>
            <pc:sldMk cId="4269627565" sldId="311"/>
            <ac:grpSpMk id="3" creationId="{5AEB7B65-F73C-4986-8DC4-82D9A8373202}"/>
          </ac:grpSpMkLst>
        </pc:grpChg>
        <pc:grpChg chg="mod">
          <ac:chgData name="bo David" userId="1750e1465650e3b5" providerId="LiveId" clId="{4012C015-0D40-457C-B8DA-AF9751F837BD}" dt="2023-05-17T12:50:36.298" v="488"/>
          <ac:grpSpMkLst>
            <pc:docMk/>
            <pc:sldMk cId="4269627565" sldId="311"/>
            <ac:grpSpMk id="41" creationId="{55907F76-E485-4090-B2A7-E2568A62235A}"/>
          </ac:grpSpMkLst>
        </pc:grpChg>
        <pc:grpChg chg="mod">
          <ac:chgData name="bo David" userId="1750e1465650e3b5" providerId="LiveId" clId="{4012C015-0D40-457C-B8DA-AF9751F837BD}" dt="2023-05-17T12:50:36.298" v="488"/>
          <ac:grpSpMkLst>
            <pc:docMk/>
            <pc:sldMk cId="4269627565" sldId="311"/>
            <ac:grpSpMk id="45" creationId="{E8A2A465-3B7E-4B84-B01A-6053E981FBAF}"/>
          </ac:grpSpMkLst>
        </pc:grpChg>
        <pc:grpChg chg="mod">
          <ac:chgData name="bo David" userId="1750e1465650e3b5" providerId="LiveId" clId="{4012C015-0D40-457C-B8DA-AF9751F837BD}" dt="2023-05-17T12:50:36.298" v="488"/>
          <ac:grpSpMkLst>
            <pc:docMk/>
            <pc:sldMk cId="4269627565" sldId="311"/>
            <ac:grpSpMk id="49" creationId="{11073AFB-696B-4C87-9BDE-E565770BB472}"/>
          </ac:grpSpMkLst>
        </pc:grpChg>
        <pc:grpChg chg="mod">
          <ac:chgData name="bo David" userId="1750e1465650e3b5" providerId="LiveId" clId="{4012C015-0D40-457C-B8DA-AF9751F837BD}" dt="2023-05-17T12:50:36.298" v="488"/>
          <ac:grpSpMkLst>
            <pc:docMk/>
            <pc:sldMk cId="4269627565" sldId="311"/>
            <ac:grpSpMk id="53" creationId="{48732EFA-5AF6-4348-9F01-68C86FD65A31}"/>
          </ac:grpSpMkLst>
        </pc:grpChg>
        <pc:grpChg chg="mod">
          <ac:chgData name="bo David" userId="1750e1465650e3b5" providerId="LiveId" clId="{4012C015-0D40-457C-B8DA-AF9751F837BD}" dt="2023-05-17T12:50:36.298" v="488"/>
          <ac:grpSpMkLst>
            <pc:docMk/>
            <pc:sldMk cId="4269627565" sldId="311"/>
            <ac:grpSpMk id="54" creationId="{8737F714-A576-448E-917F-6BAA7C513EFD}"/>
          </ac:grpSpMkLst>
        </pc:grpChg>
        <pc:grpChg chg="mod">
          <ac:chgData name="bo David" userId="1750e1465650e3b5" providerId="LiveId" clId="{4012C015-0D40-457C-B8DA-AF9751F837BD}" dt="2023-05-17T12:50:36.298" v="488"/>
          <ac:grpSpMkLst>
            <pc:docMk/>
            <pc:sldMk cId="4269627565" sldId="311"/>
            <ac:grpSpMk id="59" creationId="{5471B57C-9920-4F6D-9955-7058C7C40BC6}"/>
          </ac:grpSpMkLst>
        </pc:grpChg>
        <pc:grpChg chg="mod">
          <ac:chgData name="bo David" userId="1750e1465650e3b5" providerId="LiveId" clId="{4012C015-0D40-457C-B8DA-AF9751F837BD}" dt="2023-05-17T12:50:36.298" v="488"/>
          <ac:grpSpMkLst>
            <pc:docMk/>
            <pc:sldMk cId="4269627565" sldId="311"/>
            <ac:grpSpMk id="64" creationId="{A1A36E47-9187-4977-97C6-12EE135798A7}"/>
          </ac:grpSpMkLst>
        </pc:grpChg>
        <pc:grpChg chg="mod">
          <ac:chgData name="bo David" userId="1750e1465650e3b5" providerId="LiveId" clId="{4012C015-0D40-457C-B8DA-AF9751F837BD}" dt="2023-05-17T12:50:36.298" v="488"/>
          <ac:grpSpMkLst>
            <pc:docMk/>
            <pc:sldMk cId="4269627565" sldId="311"/>
            <ac:grpSpMk id="65" creationId="{5586F7BA-C76C-473B-A7AB-F0295E2123A8}"/>
          </ac:grpSpMkLst>
        </pc:grpChg>
        <pc:cxnChg chg="mod">
          <ac:chgData name="bo David" userId="1750e1465650e3b5" providerId="LiveId" clId="{4012C015-0D40-457C-B8DA-AF9751F837BD}" dt="2023-05-17T12:50:36.298" v="488"/>
          <ac:cxnSpMkLst>
            <pc:docMk/>
            <pc:sldMk cId="4269627565" sldId="311"/>
            <ac:cxnSpMk id="44" creationId="{8BA43B18-22DB-406C-88C4-444B9EF7B9D4}"/>
          </ac:cxnSpMkLst>
        </pc:cxnChg>
        <pc:cxnChg chg="mod">
          <ac:chgData name="bo David" userId="1750e1465650e3b5" providerId="LiveId" clId="{4012C015-0D40-457C-B8DA-AF9751F837BD}" dt="2023-05-17T12:50:36.298" v="488"/>
          <ac:cxnSpMkLst>
            <pc:docMk/>
            <pc:sldMk cId="4269627565" sldId="311"/>
            <ac:cxnSpMk id="48" creationId="{3F161B11-3A67-477A-9C95-591587FB375D}"/>
          </ac:cxnSpMkLst>
        </pc:cxnChg>
        <pc:cxnChg chg="mod">
          <ac:chgData name="bo David" userId="1750e1465650e3b5" providerId="LiveId" clId="{4012C015-0D40-457C-B8DA-AF9751F837BD}" dt="2023-05-17T12:50:36.298" v="488"/>
          <ac:cxnSpMkLst>
            <pc:docMk/>
            <pc:sldMk cId="4269627565" sldId="311"/>
            <ac:cxnSpMk id="52" creationId="{0B8D130D-2495-48BD-9726-BEB71894B3A7}"/>
          </ac:cxnSpMkLst>
        </pc:cxnChg>
        <pc:cxnChg chg="mod">
          <ac:chgData name="bo David" userId="1750e1465650e3b5" providerId="LiveId" clId="{4012C015-0D40-457C-B8DA-AF9751F837BD}" dt="2023-05-17T12:50:36.298" v="488"/>
          <ac:cxnSpMkLst>
            <pc:docMk/>
            <pc:sldMk cId="4269627565" sldId="311"/>
            <ac:cxnSpMk id="70" creationId="{7C310932-D524-465D-845D-B9755E1F40F9}"/>
          </ac:cxnSpMkLst>
        </pc:cxnChg>
        <pc:cxnChg chg="mod">
          <ac:chgData name="bo David" userId="1750e1465650e3b5" providerId="LiveId" clId="{4012C015-0D40-457C-B8DA-AF9751F837BD}" dt="2023-05-17T12:50:36.298" v="488"/>
          <ac:cxnSpMkLst>
            <pc:docMk/>
            <pc:sldMk cId="4269627565" sldId="311"/>
            <ac:cxnSpMk id="71" creationId="{819F883E-DE82-451F-84F2-9EEB67DF356D}"/>
          </ac:cxnSpMkLst>
        </pc:cxnChg>
      </pc:sldChg>
      <pc:sldChg chg="modSp modNotes">
        <pc:chgData name="bo David" userId="1750e1465650e3b5" providerId="LiveId" clId="{4012C015-0D40-457C-B8DA-AF9751F837BD}" dt="2023-05-17T12:50:36.298" v="488"/>
        <pc:sldMkLst>
          <pc:docMk/>
          <pc:sldMk cId="2599732539" sldId="312"/>
        </pc:sldMkLst>
        <pc:spChg chg="mod">
          <ac:chgData name="bo David" userId="1750e1465650e3b5" providerId="LiveId" clId="{4012C015-0D40-457C-B8DA-AF9751F837BD}" dt="2023-05-17T12:50:36.298" v="488"/>
          <ac:spMkLst>
            <pc:docMk/>
            <pc:sldMk cId="2599732539" sldId="312"/>
            <ac:spMk id="4" creationId="{2BD59C5D-BE19-497A-B6EE-0D178113031F}"/>
          </ac:spMkLst>
        </pc:spChg>
        <pc:spChg chg="mod">
          <ac:chgData name="bo David" userId="1750e1465650e3b5" providerId="LiveId" clId="{4012C015-0D40-457C-B8DA-AF9751F837BD}" dt="2023-05-17T12:50:36.298" v="488"/>
          <ac:spMkLst>
            <pc:docMk/>
            <pc:sldMk cId="2599732539" sldId="312"/>
            <ac:spMk id="5" creationId="{EDF54FB9-F47C-492A-8E89-8850FA33B3CF}"/>
          </ac:spMkLst>
        </pc:spChg>
        <pc:spChg chg="mod">
          <ac:chgData name="bo David" userId="1750e1465650e3b5" providerId="LiveId" clId="{4012C015-0D40-457C-B8DA-AF9751F837BD}" dt="2023-05-17T12:50:36.298" v="488"/>
          <ac:spMkLst>
            <pc:docMk/>
            <pc:sldMk cId="2599732539" sldId="312"/>
            <ac:spMk id="6" creationId="{E031DAA2-C794-4D1A-9FCB-DCCCDD009F45}"/>
          </ac:spMkLst>
        </pc:spChg>
        <pc:spChg chg="mod">
          <ac:chgData name="bo David" userId="1750e1465650e3b5" providerId="LiveId" clId="{4012C015-0D40-457C-B8DA-AF9751F837BD}" dt="2023-05-17T12:50:36.298" v="488"/>
          <ac:spMkLst>
            <pc:docMk/>
            <pc:sldMk cId="2599732539" sldId="312"/>
            <ac:spMk id="7" creationId="{0963E0DA-B340-4591-86F7-37B4F67ABE4D}"/>
          </ac:spMkLst>
        </pc:spChg>
        <pc:spChg chg="mod">
          <ac:chgData name="bo David" userId="1750e1465650e3b5" providerId="LiveId" clId="{4012C015-0D40-457C-B8DA-AF9751F837BD}" dt="2023-05-17T12:50:36.298" v="488"/>
          <ac:spMkLst>
            <pc:docMk/>
            <pc:sldMk cId="2599732539" sldId="312"/>
            <ac:spMk id="8" creationId="{38ED7941-FD63-4444-B4C2-3D6A644E3341}"/>
          </ac:spMkLst>
        </pc:spChg>
        <pc:spChg chg="mod">
          <ac:chgData name="bo David" userId="1750e1465650e3b5" providerId="LiveId" clId="{4012C015-0D40-457C-B8DA-AF9751F837BD}" dt="2023-05-17T12:50:36.298" v="488"/>
          <ac:spMkLst>
            <pc:docMk/>
            <pc:sldMk cId="2599732539" sldId="312"/>
            <ac:spMk id="50" creationId="{6A3A6129-08F4-41F7-B9CA-739AD26CB635}"/>
          </ac:spMkLst>
        </pc:spChg>
        <pc:spChg chg="mod">
          <ac:chgData name="bo David" userId="1750e1465650e3b5" providerId="LiveId" clId="{4012C015-0D40-457C-B8DA-AF9751F837BD}" dt="2023-05-17T12:50:36.298" v="488"/>
          <ac:spMkLst>
            <pc:docMk/>
            <pc:sldMk cId="2599732539" sldId="312"/>
            <ac:spMk id="51" creationId="{75EB0C71-3572-4CC0-8182-A5BB7345FF3E}"/>
          </ac:spMkLst>
        </pc:spChg>
        <pc:spChg chg="mod">
          <ac:chgData name="bo David" userId="1750e1465650e3b5" providerId="LiveId" clId="{4012C015-0D40-457C-B8DA-AF9751F837BD}" dt="2023-05-17T12:50:36.298" v="488"/>
          <ac:spMkLst>
            <pc:docMk/>
            <pc:sldMk cId="2599732539" sldId="312"/>
            <ac:spMk id="52" creationId="{2BD47A22-155A-4A13-834E-0E8F71CA5828}"/>
          </ac:spMkLst>
        </pc:spChg>
        <pc:spChg chg="mod">
          <ac:chgData name="bo David" userId="1750e1465650e3b5" providerId="LiveId" clId="{4012C015-0D40-457C-B8DA-AF9751F837BD}" dt="2023-05-17T12:50:36.298" v="488"/>
          <ac:spMkLst>
            <pc:docMk/>
            <pc:sldMk cId="2599732539" sldId="312"/>
            <ac:spMk id="53" creationId="{0411AF97-3DB1-4ACC-AA92-0F53BA5B0BF3}"/>
          </ac:spMkLst>
        </pc:spChg>
        <pc:spChg chg="mod">
          <ac:chgData name="bo David" userId="1750e1465650e3b5" providerId="LiveId" clId="{4012C015-0D40-457C-B8DA-AF9751F837BD}" dt="2023-05-17T12:50:36.298" v="488"/>
          <ac:spMkLst>
            <pc:docMk/>
            <pc:sldMk cId="2599732539" sldId="312"/>
            <ac:spMk id="56" creationId="{6C6C28FE-F2BC-41EC-A4CB-13237EB3FDD5}"/>
          </ac:spMkLst>
        </pc:spChg>
        <pc:spChg chg="mod">
          <ac:chgData name="bo David" userId="1750e1465650e3b5" providerId="LiveId" clId="{4012C015-0D40-457C-B8DA-AF9751F837BD}" dt="2023-05-17T12:50:36.298" v="488"/>
          <ac:spMkLst>
            <pc:docMk/>
            <pc:sldMk cId="2599732539" sldId="312"/>
            <ac:spMk id="57" creationId="{CF81853A-5B29-4B18-A9D0-0D623AB0834D}"/>
          </ac:spMkLst>
        </pc:spChg>
        <pc:spChg chg="mod">
          <ac:chgData name="bo David" userId="1750e1465650e3b5" providerId="LiveId" clId="{4012C015-0D40-457C-B8DA-AF9751F837BD}" dt="2023-05-17T12:50:36.298" v="488"/>
          <ac:spMkLst>
            <pc:docMk/>
            <pc:sldMk cId="2599732539" sldId="312"/>
            <ac:spMk id="58" creationId="{2590A292-69D3-4054-B2C4-32C6786E9F20}"/>
          </ac:spMkLst>
        </pc:spChg>
        <pc:spChg chg="mod">
          <ac:chgData name="bo David" userId="1750e1465650e3b5" providerId="LiveId" clId="{4012C015-0D40-457C-B8DA-AF9751F837BD}" dt="2023-05-17T12:50:36.298" v="488"/>
          <ac:spMkLst>
            <pc:docMk/>
            <pc:sldMk cId="2599732539" sldId="312"/>
            <ac:spMk id="59" creationId="{534D346C-A813-462B-A087-3A7310F86E4A}"/>
          </ac:spMkLst>
        </pc:spChg>
        <pc:spChg chg="mod">
          <ac:chgData name="bo David" userId="1750e1465650e3b5" providerId="LiveId" clId="{4012C015-0D40-457C-B8DA-AF9751F837BD}" dt="2023-05-17T12:50:36.298" v="488"/>
          <ac:spMkLst>
            <pc:docMk/>
            <pc:sldMk cId="2599732539" sldId="312"/>
            <ac:spMk id="62" creationId="{F55C11A8-3F5C-400C-B8CF-F650A55B2DAA}"/>
          </ac:spMkLst>
        </pc:spChg>
        <pc:spChg chg="mod">
          <ac:chgData name="bo David" userId="1750e1465650e3b5" providerId="LiveId" clId="{4012C015-0D40-457C-B8DA-AF9751F837BD}" dt="2023-05-17T12:50:36.298" v="488"/>
          <ac:spMkLst>
            <pc:docMk/>
            <pc:sldMk cId="2599732539" sldId="312"/>
            <ac:spMk id="63" creationId="{D6239708-C7EA-4056-B584-F1EEF4EEFE0F}"/>
          </ac:spMkLst>
        </pc:spChg>
        <pc:spChg chg="mod">
          <ac:chgData name="bo David" userId="1750e1465650e3b5" providerId="LiveId" clId="{4012C015-0D40-457C-B8DA-AF9751F837BD}" dt="2023-05-17T12:50:36.298" v="488"/>
          <ac:spMkLst>
            <pc:docMk/>
            <pc:sldMk cId="2599732539" sldId="312"/>
            <ac:spMk id="64" creationId="{EC42F2A8-FB87-4A3D-96B9-94111A7B7D24}"/>
          </ac:spMkLst>
        </pc:spChg>
        <pc:spChg chg="mod">
          <ac:chgData name="bo David" userId="1750e1465650e3b5" providerId="LiveId" clId="{4012C015-0D40-457C-B8DA-AF9751F837BD}" dt="2023-05-17T12:50:36.298" v="488"/>
          <ac:spMkLst>
            <pc:docMk/>
            <pc:sldMk cId="2599732539" sldId="312"/>
            <ac:spMk id="65" creationId="{6B026AFF-05BA-4561-8348-07CE4B221484}"/>
          </ac:spMkLst>
        </pc:spChg>
        <pc:spChg chg="mod">
          <ac:chgData name="bo David" userId="1750e1465650e3b5" providerId="LiveId" clId="{4012C015-0D40-457C-B8DA-AF9751F837BD}" dt="2023-05-17T12:50:36.298" v="488"/>
          <ac:spMkLst>
            <pc:docMk/>
            <pc:sldMk cId="2599732539" sldId="312"/>
            <ac:spMk id="66" creationId="{5449122F-CB31-4560-B4E1-1EC06E1646B8}"/>
          </ac:spMkLst>
        </pc:spChg>
        <pc:spChg chg="mod">
          <ac:chgData name="bo David" userId="1750e1465650e3b5" providerId="LiveId" clId="{4012C015-0D40-457C-B8DA-AF9751F837BD}" dt="2023-05-17T12:50:36.298" v="488"/>
          <ac:spMkLst>
            <pc:docMk/>
            <pc:sldMk cId="2599732539" sldId="312"/>
            <ac:spMk id="67" creationId="{B9B100F6-74D0-4DE8-ADB2-D530E8F8387A}"/>
          </ac:spMkLst>
        </pc:spChg>
        <pc:spChg chg="mod">
          <ac:chgData name="bo David" userId="1750e1465650e3b5" providerId="LiveId" clId="{4012C015-0D40-457C-B8DA-AF9751F837BD}" dt="2023-05-17T12:50:36.298" v="488"/>
          <ac:spMkLst>
            <pc:docMk/>
            <pc:sldMk cId="2599732539" sldId="312"/>
            <ac:spMk id="68" creationId="{CA2D033D-8577-4ECB-A91A-FBCAB3B41A4D}"/>
          </ac:spMkLst>
        </pc:spChg>
        <pc:spChg chg="mod">
          <ac:chgData name="bo David" userId="1750e1465650e3b5" providerId="LiveId" clId="{4012C015-0D40-457C-B8DA-AF9751F837BD}" dt="2023-05-17T12:50:36.298" v="488"/>
          <ac:spMkLst>
            <pc:docMk/>
            <pc:sldMk cId="2599732539" sldId="312"/>
            <ac:spMk id="69" creationId="{691EE1A8-451D-43AF-8677-23B571266A6A}"/>
          </ac:spMkLst>
        </pc:spChg>
        <pc:spChg chg="mod">
          <ac:chgData name="bo David" userId="1750e1465650e3b5" providerId="LiveId" clId="{4012C015-0D40-457C-B8DA-AF9751F837BD}" dt="2023-05-17T12:50:36.298" v="488"/>
          <ac:spMkLst>
            <pc:docMk/>
            <pc:sldMk cId="2599732539" sldId="312"/>
            <ac:spMk id="72" creationId="{D8FCE4BC-A4FB-4552-B2E4-7F922459F432}"/>
          </ac:spMkLst>
        </pc:spChg>
        <pc:spChg chg="mod">
          <ac:chgData name="bo David" userId="1750e1465650e3b5" providerId="LiveId" clId="{4012C015-0D40-457C-B8DA-AF9751F837BD}" dt="2023-05-17T12:50:36.298" v="488"/>
          <ac:spMkLst>
            <pc:docMk/>
            <pc:sldMk cId="2599732539" sldId="312"/>
            <ac:spMk id="73" creationId="{9A3EFC91-0563-4EEB-AB7D-464BE75DC1C0}"/>
          </ac:spMkLst>
        </pc:spChg>
        <pc:spChg chg="mod">
          <ac:chgData name="bo David" userId="1750e1465650e3b5" providerId="LiveId" clId="{4012C015-0D40-457C-B8DA-AF9751F837BD}" dt="2023-05-17T12:50:36.298" v="488"/>
          <ac:spMkLst>
            <pc:docMk/>
            <pc:sldMk cId="2599732539" sldId="312"/>
            <ac:spMk id="74" creationId="{3E91A792-4EA4-4937-B368-C36683DE827B}"/>
          </ac:spMkLst>
        </pc:spChg>
        <pc:spChg chg="mod">
          <ac:chgData name="bo David" userId="1750e1465650e3b5" providerId="LiveId" clId="{4012C015-0D40-457C-B8DA-AF9751F837BD}" dt="2023-05-17T12:50:36.298" v="488"/>
          <ac:spMkLst>
            <pc:docMk/>
            <pc:sldMk cId="2599732539" sldId="312"/>
            <ac:spMk id="75" creationId="{8CE0E4CA-7AC6-4C7A-BE58-8F37B99AB919}"/>
          </ac:spMkLst>
        </pc:spChg>
        <pc:spChg chg="mod">
          <ac:chgData name="bo David" userId="1750e1465650e3b5" providerId="LiveId" clId="{4012C015-0D40-457C-B8DA-AF9751F837BD}" dt="2023-05-17T12:50:36.298" v="488"/>
          <ac:spMkLst>
            <pc:docMk/>
            <pc:sldMk cId="2599732539" sldId="312"/>
            <ac:spMk id="78" creationId="{0682F16F-FF14-40B9-9ACA-7F0EDFC7E906}"/>
          </ac:spMkLst>
        </pc:spChg>
        <pc:spChg chg="mod">
          <ac:chgData name="bo David" userId="1750e1465650e3b5" providerId="LiveId" clId="{4012C015-0D40-457C-B8DA-AF9751F837BD}" dt="2023-05-17T12:50:36.298" v="488"/>
          <ac:spMkLst>
            <pc:docMk/>
            <pc:sldMk cId="2599732539" sldId="312"/>
            <ac:spMk id="79" creationId="{392E34DA-7FE3-4E8D-8ECD-3C334968BFCF}"/>
          </ac:spMkLst>
        </pc:spChg>
        <pc:spChg chg="mod">
          <ac:chgData name="bo David" userId="1750e1465650e3b5" providerId="LiveId" clId="{4012C015-0D40-457C-B8DA-AF9751F837BD}" dt="2023-05-17T12:50:36.298" v="488"/>
          <ac:spMkLst>
            <pc:docMk/>
            <pc:sldMk cId="2599732539" sldId="312"/>
            <ac:spMk id="80" creationId="{CA883DC1-61DD-457D-8B7E-1D58B7E3EF03}"/>
          </ac:spMkLst>
        </pc:spChg>
        <pc:spChg chg="mod">
          <ac:chgData name="bo David" userId="1750e1465650e3b5" providerId="LiveId" clId="{4012C015-0D40-457C-B8DA-AF9751F837BD}" dt="2023-05-17T12:50:36.298" v="488"/>
          <ac:spMkLst>
            <pc:docMk/>
            <pc:sldMk cId="2599732539" sldId="312"/>
            <ac:spMk id="81" creationId="{6751DC30-BEAA-43D2-A37D-879435DC7FD6}"/>
          </ac:spMkLst>
        </pc:spChg>
        <pc:grpChg chg="mod">
          <ac:chgData name="bo David" userId="1750e1465650e3b5" providerId="LiveId" clId="{4012C015-0D40-457C-B8DA-AF9751F837BD}" dt="2023-05-17T12:50:36.298" v="488"/>
          <ac:grpSpMkLst>
            <pc:docMk/>
            <pc:sldMk cId="2599732539" sldId="312"/>
            <ac:grpSpMk id="2" creationId="{702EDB8E-4165-400F-BA9B-C8CD83C3A5FA}"/>
          </ac:grpSpMkLst>
        </pc:grpChg>
        <pc:grpChg chg="mod">
          <ac:chgData name="bo David" userId="1750e1465650e3b5" providerId="LiveId" clId="{4012C015-0D40-457C-B8DA-AF9751F837BD}" dt="2023-05-17T12:50:36.298" v="488"/>
          <ac:grpSpMkLst>
            <pc:docMk/>
            <pc:sldMk cId="2599732539" sldId="312"/>
            <ac:grpSpMk id="3" creationId="{5AEB7B65-F73C-4986-8DC4-82D9A8373202}"/>
          </ac:grpSpMkLst>
        </pc:grpChg>
        <pc:grpChg chg="mod">
          <ac:chgData name="bo David" userId="1750e1465650e3b5" providerId="LiveId" clId="{4012C015-0D40-457C-B8DA-AF9751F837BD}" dt="2023-05-17T12:50:36.298" v="488"/>
          <ac:grpSpMkLst>
            <pc:docMk/>
            <pc:sldMk cId="2599732539" sldId="312"/>
            <ac:grpSpMk id="47" creationId="{72BE3116-A913-4F00-B78E-96735BDD3362}"/>
          </ac:grpSpMkLst>
        </pc:grpChg>
        <pc:grpChg chg="mod">
          <ac:chgData name="bo David" userId="1750e1465650e3b5" providerId="LiveId" clId="{4012C015-0D40-457C-B8DA-AF9751F837BD}" dt="2023-05-17T12:50:36.298" v="488"/>
          <ac:grpSpMkLst>
            <pc:docMk/>
            <pc:sldMk cId="2599732539" sldId="312"/>
            <ac:grpSpMk id="54" creationId="{27779C2D-3C57-433E-AE20-00204D8AC72F}"/>
          </ac:grpSpMkLst>
        </pc:grpChg>
        <pc:grpChg chg="mod">
          <ac:chgData name="bo David" userId="1750e1465650e3b5" providerId="LiveId" clId="{4012C015-0D40-457C-B8DA-AF9751F837BD}" dt="2023-05-17T12:50:36.298" v="488"/>
          <ac:grpSpMkLst>
            <pc:docMk/>
            <pc:sldMk cId="2599732539" sldId="312"/>
            <ac:grpSpMk id="55" creationId="{A456C449-7B26-4401-9986-CB194A737DA6}"/>
          </ac:grpSpMkLst>
        </pc:grpChg>
        <pc:grpChg chg="mod">
          <ac:chgData name="bo David" userId="1750e1465650e3b5" providerId="LiveId" clId="{4012C015-0D40-457C-B8DA-AF9751F837BD}" dt="2023-05-17T12:50:36.298" v="488"/>
          <ac:grpSpMkLst>
            <pc:docMk/>
            <pc:sldMk cId="2599732539" sldId="312"/>
            <ac:grpSpMk id="60" creationId="{254816A0-8619-43A2-BFCF-2ABEEDB2B6DB}"/>
          </ac:grpSpMkLst>
        </pc:grpChg>
        <pc:grpChg chg="mod">
          <ac:chgData name="bo David" userId="1750e1465650e3b5" providerId="LiveId" clId="{4012C015-0D40-457C-B8DA-AF9751F837BD}" dt="2023-05-17T12:50:36.298" v="488"/>
          <ac:grpSpMkLst>
            <pc:docMk/>
            <pc:sldMk cId="2599732539" sldId="312"/>
            <ac:grpSpMk id="61" creationId="{CB4458CA-A41F-4F46-B4FC-C16B643CE668}"/>
          </ac:grpSpMkLst>
        </pc:grpChg>
        <pc:grpChg chg="mod">
          <ac:chgData name="bo David" userId="1750e1465650e3b5" providerId="LiveId" clId="{4012C015-0D40-457C-B8DA-AF9751F837BD}" dt="2023-05-17T12:50:36.298" v="488"/>
          <ac:grpSpMkLst>
            <pc:docMk/>
            <pc:sldMk cId="2599732539" sldId="312"/>
            <ac:grpSpMk id="70" creationId="{C7707967-F222-4FED-B737-9EDF6C457183}"/>
          </ac:grpSpMkLst>
        </pc:grpChg>
        <pc:grpChg chg="mod">
          <ac:chgData name="bo David" userId="1750e1465650e3b5" providerId="LiveId" clId="{4012C015-0D40-457C-B8DA-AF9751F837BD}" dt="2023-05-17T12:50:36.298" v="488"/>
          <ac:grpSpMkLst>
            <pc:docMk/>
            <pc:sldMk cId="2599732539" sldId="312"/>
            <ac:grpSpMk id="71" creationId="{63604C6E-23C1-44D0-A12C-2E0947C0BDC7}"/>
          </ac:grpSpMkLst>
        </pc:grpChg>
        <pc:grpChg chg="mod">
          <ac:chgData name="bo David" userId="1750e1465650e3b5" providerId="LiveId" clId="{4012C015-0D40-457C-B8DA-AF9751F837BD}" dt="2023-05-17T12:50:36.298" v="488"/>
          <ac:grpSpMkLst>
            <pc:docMk/>
            <pc:sldMk cId="2599732539" sldId="312"/>
            <ac:grpSpMk id="76" creationId="{42B50B62-F884-4FE9-91AF-B264E26669FB}"/>
          </ac:grpSpMkLst>
        </pc:grpChg>
        <pc:grpChg chg="mod">
          <ac:chgData name="bo David" userId="1750e1465650e3b5" providerId="LiveId" clId="{4012C015-0D40-457C-B8DA-AF9751F837BD}" dt="2023-05-17T12:50:36.298" v="488"/>
          <ac:grpSpMkLst>
            <pc:docMk/>
            <pc:sldMk cId="2599732539" sldId="312"/>
            <ac:grpSpMk id="77" creationId="{58DA168C-4D51-49B7-AC33-34CD6D69F2BA}"/>
          </ac:grpSpMkLst>
        </pc:grpChg>
        <pc:picChg chg="mod">
          <ac:chgData name="bo David" userId="1750e1465650e3b5" providerId="LiveId" clId="{4012C015-0D40-457C-B8DA-AF9751F837BD}" dt="2023-05-17T12:50:36.298" v="488"/>
          <ac:picMkLst>
            <pc:docMk/>
            <pc:sldMk cId="2599732539" sldId="312"/>
            <ac:picMk id="48" creationId="{7DA5524C-BCD3-40F8-8913-353F6D141364}"/>
          </ac:picMkLst>
        </pc:picChg>
        <pc:picChg chg="mod">
          <ac:chgData name="bo David" userId="1750e1465650e3b5" providerId="LiveId" clId="{4012C015-0D40-457C-B8DA-AF9751F837BD}" dt="2023-05-17T12:50:36.298" v="488"/>
          <ac:picMkLst>
            <pc:docMk/>
            <pc:sldMk cId="2599732539" sldId="312"/>
            <ac:picMk id="49" creationId="{2E80609C-C64F-48EE-A911-D1C7C533E72D}"/>
          </ac:picMkLst>
        </pc:picChg>
      </pc:sldChg>
      <pc:sldChg chg="del">
        <pc:chgData name="bo David" userId="1750e1465650e3b5" providerId="LiveId" clId="{4012C015-0D40-457C-B8DA-AF9751F837BD}" dt="2023-05-16T17:46:19.956" v="369" actId="47"/>
        <pc:sldMkLst>
          <pc:docMk/>
          <pc:sldMk cId="1645234588" sldId="314"/>
        </pc:sldMkLst>
      </pc:sldChg>
      <pc:sldChg chg="modSp modNotes">
        <pc:chgData name="bo David" userId="1750e1465650e3b5" providerId="LiveId" clId="{4012C015-0D40-457C-B8DA-AF9751F837BD}" dt="2023-05-17T12:50:36.298" v="488"/>
        <pc:sldMkLst>
          <pc:docMk/>
          <pc:sldMk cId="363079528" sldId="315"/>
        </pc:sldMkLst>
        <pc:spChg chg="mod">
          <ac:chgData name="bo David" userId="1750e1465650e3b5" providerId="LiveId" clId="{4012C015-0D40-457C-B8DA-AF9751F837BD}" dt="2023-05-17T12:50:36.298" v="488"/>
          <ac:spMkLst>
            <pc:docMk/>
            <pc:sldMk cId="363079528" sldId="315"/>
            <ac:spMk id="4" creationId="{2BD59C5D-BE19-497A-B6EE-0D178113031F}"/>
          </ac:spMkLst>
        </pc:spChg>
        <pc:spChg chg="mod">
          <ac:chgData name="bo David" userId="1750e1465650e3b5" providerId="LiveId" clId="{4012C015-0D40-457C-B8DA-AF9751F837BD}" dt="2023-05-17T12:50:36.298" v="488"/>
          <ac:spMkLst>
            <pc:docMk/>
            <pc:sldMk cId="363079528" sldId="315"/>
            <ac:spMk id="5" creationId="{EDF54FB9-F47C-492A-8E89-8850FA33B3CF}"/>
          </ac:spMkLst>
        </pc:spChg>
        <pc:spChg chg="mod">
          <ac:chgData name="bo David" userId="1750e1465650e3b5" providerId="LiveId" clId="{4012C015-0D40-457C-B8DA-AF9751F837BD}" dt="2023-05-17T12:50:36.298" v="488"/>
          <ac:spMkLst>
            <pc:docMk/>
            <pc:sldMk cId="363079528" sldId="315"/>
            <ac:spMk id="6" creationId="{E031DAA2-C794-4D1A-9FCB-DCCCDD009F45}"/>
          </ac:spMkLst>
        </pc:spChg>
        <pc:spChg chg="mod">
          <ac:chgData name="bo David" userId="1750e1465650e3b5" providerId="LiveId" clId="{4012C015-0D40-457C-B8DA-AF9751F837BD}" dt="2023-05-17T12:50:36.298" v="488"/>
          <ac:spMkLst>
            <pc:docMk/>
            <pc:sldMk cId="363079528" sldId="315"/>
            <ac:spMk id="7" creationId="{0963E0DA-B340-4591-86F7-37B4F67ABE4D}"/>
          </ac:spMkLst>
        </pc:spChg>
        <pc:spChg chg="mod">
          <ac:chgData name="bo David" userId="1750e1465650e3b5" providerId="LiveId" clId="{4012C015-0D40-457C-B8DA-AF9751F837BD}" dt="2023-05-17T12:50:36.298" v="488"/>
          <ac:spMkLst>
            <pc:docMk/>
            <pc:sldMk cId="363079528" sldId="315"/>
            <ac:spMk id="8" creationId="{38ED7941-FD63-4444-B4C2-3D6A644E3341}"/>
          </ac:spMkLst>
        </pc:spChg>
        <pc:spChg chg="mod">
          <ac:chgData name="bo David" userId="1750e1465650e3b5" providerId="LiveId" clId="{4012C015-0D40-457C-B8DA-AF9751F837BD}" dt="2023-05-17T12:50:36.298" v="488"/>
          <ac:spMkLst>
            <pc:docMk/>
            <pc:sldMk cId="363079528" sldId="315"/>
            <ac:spMk id="53" creationId="{786B8812-AAD5-4428-87A6-F464A1285780}"/>
          </ac:spMkLst>
        </pc:spChg>
        <pc:spChg chg="mod">
          <ac:chgData name="bo David" userId="1750e1465650e3b5" providerId="LiveId" clId="{4012C015-0D40-457C-B8DA-AF9751F837BD}" dt="2023-05-17T12:50:36.298" v="488"/>
          <ac:spMkLst>
            <pc:docMk/>
            <pc:sldMk cId="363079528" sldId="315"/>
            <ac:spMk id="54" creationId="{1FF0F4A9-ED9D-4986-B8E9-54CE59713B11}"/>
          </ac:spMkLst>
        </pc:spChg>
        <pc:spChg chg="mod">
          <ac:chgData name="bo David" userId="1750e1465650e3b5" providerId="LiveId" clId="{4012C015-0D40-457C-B8DA-AF9751F837BD}" dt="2023-05-17T12:50:36.298" v="488"/>
          <ac:spMkLst>
            <pc:docMk/>
            <pc:sldMk cId="363079528" sldId="315"/>
            <ac:spMk id="55" creationId="{3F302466-783F-4EB8-94FC-0FE99B4A676F}"/>
          </ac:spMkLst>
        </pc:spChg>
        <pc:spChg chg="mod">
          <ac:chgData name="bo David" userId="1750e1465650e3b5" providerId="LiveId" clId="{4012C015-0D40-457C-B8DA-AF9751F837BD}" dt="2023-05-17T12:50:36.298" v="488"/>
          <ac:spMkLst>
            <pc:docMk/>
            <pc:sldMk cId="363079528" sldId="315"/>
            <ac:spMk id="56" creationId="{D7CFEF22-9913-4731-8EB7-C70D4E153B8B}"/>
          </ac:spMkLst>
        </pc:spChg>
        <pc:spChg chg="mod">
          <ac:chgData name="bo David" userId="1750e1465650e3b5" providerId="LiveId" clId="{4012C015-0D40-457C-B8DA-AF9751F837BD}" dt="2023-05-17T12:50:36.298" v="488"/>
          <ac:spMkLst>
            <pc:docMk/>
            <pc:sldMk cId="363079528" sldId="315"/>
            <ac:spMk id="57" creationId="{0B4424CC-F208-4321-93D1-8F7AD966CA75}"/>
          </ac:spMkLst>
        </pc:spChg>
        <pc:spChg chg="mod">
          <ac:chgData name="bo David" userId="1750e1465650e3b5" providerId="LiveId" clId="{4012C015-0D40-457C-B8DA-AF9751F837BD}" dt="2023-05-17T12:50:36.298" v="488"/>
          <ac:spMkLst>
            <pc:docMk/>
            <pc:sldMk cId="363079528" sldId="315"/>
            <ac:spMk id="58" creationId="{AA2AC8C6-79A5-4F0F-8EFE-428BB36E51D8}"/>
          </ac:spMkLst>
        </pc:spChg>
        <pc:spChg chg="mod">
          <ac:chgData name="bo David" userId="1750e1465650e3b5" providerId="LiveId" clId="{4012C015-0D40-457C-B8DA-AF9751F837BD}" dt="2023-05-17T12:50:36.298" v="488"/>
          <ac:spMkLst>
            <pc:docMk/>
            <pc:sldMk cId="363079528" sldId="315"/>
            <ac:spMk id="59" creationId="{722C5C15-DC68-40DE-ADAF-A45DA9BA66D3}"/>
          </ac:spMkLst>
        </pc:spChg>
        <pc:spChg chg="mod">
          <ac:chgData name="bo David" userId="1750e1465650e3b5" providerId="LiveId" clId="{4012C015-0D40-457C-B8DA-AF9751F837BD}" dt="2023-05-17T12:50:36.298" v="488"/>
          <ac:spMkLst>
            <pc:docMk/>
            <pc:sldMk cId="363079528" sldId="315"/>
            <ac:spMk id="60" creationId="{611294FB-B89D-4738-AE52-8D30D4F230AC}"/>
          </ac:spMkLst>
        </pc:spChg>
        <pc:spChg chg="mod">
          <ac:chgData name="bo David" userId="1750e1465650e3b5" providerId="LiveId" clId="{4012C015-0D40-457C-B8DA-AF9751F837BD}" dt="2023-05-17T12:50:36.298" v="488"/>
          <ac:spMkLst>
            <pc:docMk/>
            <pc:sldMk cId="363079528" sldId="315"/>
            <ac:spMk id="61" creationId="{27CE797F-5952-40F1-AD9F-D3791F9E96F8}"/>
          </ac:spMkLst>
        </pc:spChg>
        <pc:spChg chg="mod">
          <ac:chgData name="bo David" userId="1750e1465650e3b5" providerId="LiveId" clId="{4012C015-0D40-457C-B8DA-AF9751F837BD}" dt="2023-05-17T12:50:36.298" v="488"/>
          <ac:spMkLst>
            <pc:docMk/>
            <pc:sldMk cId="363079528" sldId="315"/>
            <ac:spMk id="62" creationId="{A0417809-8F11-4811-9202-7596C54F94EA}"/>
          </ac:spMkLst>
        </pc:spChg>
        <pc:spChg chg="mod">
          <ac:chgData name="bo David" userId="1750e1465650e3b5" providerId="LiveId" clId="{4012C015-0D40-457C-B8DA-AF9751F837BD}" dt="2023-05-17T12:50:36.298" v="488"/>
          <ac:spMkLst>
            <pc:docMk/>
            <pc:sldMk cId="363079528" sldId="315"/>
            <ac:spMk id="63" creationId="{AB0FE20B-2F55-42F4-9EF2-E346E2452C73}"/>
          </ac:spMkLst>
        </pc:spChg>
        <pc:spChg chg="mod">
          <ac:chgData name="bo David" userId="1750e1465650e3b5" providerId="LiveId" clId="{4012C015-0D40-457C-B8DA-AF9751F837BD}" dt="2023-05-17T12:50:36.298" v="488"/>
          <ac:spMkLst>
            <pc:docMk/>
            <pc:sldMk cId="363079528" sldId="315"/>
            <ac:spMk id="64" creationId="{4F55FBB7-B242-4580-B281-9497DEA08CA9}"/>
          </ac:spMkLst>
        </pc:spChg>
        <pc:spChg chg="mod">
          <ac:chgData name="bo David" userId="1750e1465650e3b5" providerId="LiveId" clId="{4012C015-0D40-457C-B8DA-AF9751F837BD}" dt="2023-05-17T12:50:36.298" v="488"/>
          <ac:spMkLst>
            <pc:docMk/>
            <pc:sldMk cId="363079528" sldId="315"/>
            <ac:spMk id="65" creationId="{C2088BB6-D8B9-41BA-836E-BCF4380F3603}"/>
          </ac:spMkLst>
        </pc:spChg>
        <pc:spChg chg="mod">
          <ac:chgData name="bo David" userId="1750e1465650e3b5" providerId="LiveId" clId="{4012C015-0D40-457C-B8DA-AF9751F837BD}" dt="2023-05-17T12:50:36.298" v="488"/>
          <ac:spMkLst>
            <pc:docMk/>
            <pc:sldMk cId="363079528" sldId="315"/>
            <ac:spMk id="67" creationId="{D34BFE4E-ECCE-43E4-A672-14F8B942381D}"/>
          </ac:spMkLst>
        </pc:spChg>
        <pc:spChg chg="mod">
          <ac:chgData name="bo David" userId="1750e1465650e3b5" providerId="LiveId" clId="{4012C015-0D40-457C-B8DA-AF9751F837BD}" dt="2023-05-17T12:50:36.298" v="488"/>
          <ac:spMkLst>
            <pc:docMk/>
            <pc:sldMk cId="363079528" sldId="315"/>
            <ac:spMk id="68" creationId="{E9300774-9D78-4304-9C36-B93E941735E8}"/>
          </ac:spMkLst>
        </pc:spChg>
        <pc:spChg chg="mod">
          <ac:chgData name="bo David" userId="1750e1465650e3b5" providerId="LiveId" clId="{4012C015-0D40-457C-B8DA-AF9751F837BD}" dt="2023-05-17T12:50:36.298" v="488"/>
          <ac:spMkLst>
            <pc:docMk/>
            <pc:sldMk cId="363079528" sldId="315"/>
            <ac:spMk id="69" creationId="{4986F8C2-D66D-44A8-A7F2-0C8383C15B5E}"/>
          </ac:spMkLst>
        </pc:spChg>
        <pc:spChg chg="mod">
          <ac:chgData name="bo David" userId="1750e1465650e3b5" providerId="LiveId" clId="{4012C015-0D40-457C-B8DA-AF9751F837BD}" dt="2023-05-17T12:50:36.298" v="488"/>
          <ac:spMkLst>
            <pc:docMk/>
            <pc:sldMk cId="363079528" sldId="315"/>
            <ac:spMk id="71" creationId="{DAC9BD11-E375-4FA2-AB26-4CFF4EE53474}"/>
          </ac:spMkLst>
        </pc:spChg>
        <pc:spChg chg="mod">
          <ac:chgData name="bo David" userId="1750e1465650e3b5" providerId="LiveId" clId="{4012C015-0D40-457C-B8DA-AF9751F837BD}" dt="2023-05-17T12:50:36.298" v="488"/>
          <ac:spMkLst>
            <pc:docMk/>
            <pc:sldMk cId="363079528" sldId="315"/>
            <ac:spMk id="72" creationId="{9848EA02-D3FC-400C-A479-331B6BD6F023}"/>
          </ac:spMkLst>
        </pc:spChg>
        <pc:spChg chg="mod">
          <ac:chgData name="bo David" userId="1750e1465650e3b5" providerId="LiveId" clId="{4012C015-0D40-457C-B8DA-AF9751F837BD}" dt="2023-05-17T12:50:36.298" v="488"/>
          <ac:spMkLst>
            <pc:docMk/>
            <pc:sldMk cId="363079528" sldId="315"/>
            <ac:spMk id="73" creationId="{1EAAC4C7-084B-471F-9C45-27A82C927B63}"/>
          </ac:spMkLst>
        </pc:spChg>
        <pc:spChg chg="mod">
          <ac:chgData name="bo David" userId="1750e1465650e3b5" providerId="LiveId" clId="{4012C015-0D40-457C-B8DA-AF9751F837BD}" dt="2023-05-17T12:50:36.298" v="488"/>
          <ac:spMkLst>
            <pc:docMk/>
            <pc:sldMk cId="363079528" sldId="315"/>
            <ac:spMk id="75" creationId="{F32D5C92-B93B-4AFF-AC56-C0C647EED3D6}"/>
          </ac:spMkLst>
        </pc:spChg>
        <pc:spChg chg="mod">
          <ac:chgData name="bo David" userId="1750e1465650e3b5" providerId="LiveId" clId="{4012C015-0D40-457C-B8DA-AF9751F837BD}" dt="2023-05-17T12:50:36.298" v="488"/>
          <ac:spMkLst>
            <pc:docMk/>
            <pc:sldMk cId="363079528" sldId="315"/>
            <ac:spMk id="76" creationId="{84662938-8084-4EED-8B0F-EFA0BAE90259}"/>
          </ac:spMkLst>
        </pc:spChg>
        <pc:spChg chg="mod">
          <ac:chgData name="bo David" userId="1750e1465650e3b5" providerId="LiveId" clId="{4012C015-0D40-457C-B8DA-AF9751F837BD}" dt="2023-05-17T12:50:36.298" v="488"/>
          <ac:spMkLst>
            <pc:docMk/>
            <pc:sldMk cId="363079528" sldId="315"/>
            <ac:spMk id="77" creationId="{4BC6EACC-C67D-475E-8EA6-47E9884EF5A8}"/>
          </ac:spMkLst>
        </pc:spChg>
        <pc:spChg chg="mod">
          <ac:chgData name="bo David" userId="1750e1465650e3b5" providerId="LiveId" clId="{4012C015-0D40-457C-B8DA-AF9751F837BD}" dt="2023-05-17T12:50:36.298" v="488"/>
          <ac:spMkLst>
            <pc:docMk/>
            <pc:sldMk cId="363079528" sldId="315"/>
            <ac:spMk id="79" creationId="{DA0585BE-1EFC-4D1A-95B5-4C09F2584FFB}"/>
          </ac:spMkLst>
        </pc:spChg>
        <pc:spChg chg="mod">
          <ac:chgData name="bo David" userId="1750e1465650e3b5" providerId="LiveId" clId="{4012C015-0D40-457C-B8DA-AF9751F837BD}" dt="2023-05-17T12:50:36.298" v="488"/>
          <ac:spMkLst>
            <pc:docMk/>
            <pc:sldMk cId="363079528" sldId="315"/>
            <ac:spMk id="80" creationId="{3674FEED-0262-43D4-8420-4FAB2A6FDDD1}"/>
          </ac:spMkLst>
        </pc:spChg>
        <pc:grpChg chg="mod">
          <ac:chgData name="bo David" userId="1750e1465650e3b5" providerId="LiveId" clId="{4012C015-0D40-457C-B8DA-AF9751F837BD}" dt="2023-05-17T12:50:36.298" v="488"/>
          <ac:grpSpMkLst>
            <pc:docMk/>
            <pc:sldMk cId="363079528" sldId="315"/>
            <ac:grpSpMk id="2" creationId="{702EDB8E-4165-400F-BA9B-C8CD83C3A5FA}"/>
          </ac:grpSpMkLst>
        </pc:grpChg>
        <pc:grpChg chg="mod">
          <ac:chgData name="bo David" userId="1750e1465650e3b5" providerId="LiveId" clId="{4012C015-0D40-457C-B8DA-AF9751F837BD}" dt="2023-05-17T12:50:36.298" v="488"/>
          <ac:grpSpMkLst>
            <pc:docMk/>
            <pc:sldMk cId="363079528" sldId="315"/>
            <ac:grpSpMk id="3" creationId="{5AEB7B65-F73C-4986-8DC4-82D9A8373202}"/>
          </ac:grpSpMkLst>
        </pc:grpChg>
        <pc:grpChg chg="mod">
          <ac:chgData name="bo David" userId="1750e1465650e3b5" providerId="LiveId" clId="{4012C015-0D40-457C-B8DA-AF9751F837BD}" dt="2023-05-17T12:50:36.298" v="488"/>
          <ac:grpSpMkLst>
            <pc:docMk/>
            <pc:sldMk cId="363079528" sldId="315"/>
            <ac:grpSpMk id="66" creationId="{F4FAEBDB-3CB5-4237-923D-A181EF88B64A}"/>
          </ac:grpSpMkLst>
        </pc:grpChg>
        <pc:grpChg chg="mod">
          <ac:chgData name="bo David" userId="1750e1465650e3b5" providerId="LiveId" clId="{4012C015-0D40-457C-B8DA-AF9751F837BD}" dt="2023-05-17T12:50:36.298" v="488"/>
          <ac:grpSpMkLst>
            <pc:docMk/>
            <pc:sldMk cId="363079528" sldId="315"/>
            <ac:grpSpMk id="70" creationId="{4D182060-30BD-4DBA-A7BB-F8D19EE34CA6}"/>
          </ac:grpSpMkLst>
        </pc:grpChg>
        <pc:grpChg chg="mod">
          <ac:chgData name="bo David" userId="1750e1465650e3b5" providerId="LiveId" clId="{4012C015-0D40-457C-B8DA-AF9751F837BD}" dt="2023-05-17T12:50:36.298" v="488"/>
          <ac:grpSpMkLst>
            <pc:docMk/>
            <pc:sldMk cId="363079528" sldId="315"/>
            <ac:grpSpMk id="74" creationId="{32D5557E-05DE-415E-A409-5DEF7DC82180}"/>
          </ac:grpSpMkLst>
        </pc:grpChg>
        <pc:grpChg chg="mod">
          <ac:chgData name="bo David" userId="1750e1465650e3b5" providerId="LiveId" clId="{4012C015-0D40-457C-B8DA-AF9751F837BD}" dt="2023-05-17T12:50:36.298" v="488"/>
          <ac:grpSpMkLst>
            <pc:docMk/>
            <pc:sldMk cId="363079528" sldId="315"/>
            <ac:grpSpMk id="78" creationId="{8B75AAC7-A72D-4DF9-B957-FF276158C3E9}"/>
          </ac:grpSpMkLst>
        </pc:grpChg>
      </pc:sldChg>
      <pc:sldChg chg="modSp modNotes">
        <pc:chgData name="bo David" userId="1750e1465650e3b5" providerId="LiveId" clId="{4012C015-0D40-457C-B8DA-AF9751F837BD}" dt="2023-05-17T12:50:36.298" v="488"/>
        <pc:sldMkLst>
          <pc:docMk/>
          <pc:sldMk cId="3472254488" sldId="316"/>
        </pc:sldMkLst>
        <pc:spChg chg="mod">
          <ac:chgData name="bo David" userId="1750e1465650e3b5" providerId="LiveId" clId="{4012C015-0D40-457C-B8DA-AF9751F837BD}" dt="2023-05-17T12:50:36.298" v="488"/>
          <ac:spMkLst>
            <pc:docMk/>
            <pc:sldMk cId="3472254488" sldId="316"/>
            <ac:spMk id="4" creationId="{2BD59C5D-BE19-497A-B6EE-0D178113031F}"/>
          </ac:spMkLst>
        </pc:spChg>
        <pc:spChg chg="mod">
          <ac:chgData name="bo David" userId="1750e1465650e3b5" providerId="LiveId" clId="{4012C015-0D40-457C-B8DA-AF9751F837BD}" dt="2023-05-17T12:50:36.298" v="488"/>
          <ac:spMkLst>
            <pc:docMk/>
            <pc:sldMk cId="3472254488" sldId="316"/>
            <ac:spMk id="5" creationId="{EDF54FB9-F47C-492A-8E89-8850FA33B3CF}"/>
          </ac:spMkLst>
        </pc:spChg>
        <pc:spChg chg="mod">
          <ac:chgData name="bo David" userId="1750e1465650e3b5" providerId="LiveId" clId="{4012C015-0D40-457C-B8DA-AF9751F837BD}" dt="2023-05-17T12:50:36.298" v="488"/>
          <ac:spMkLst>
            <pc:docMk/>
            <pc:sldMk cId="3472254488" sldId="316"/>
            <ac:spMk id="6" creationId="{E031DAA2-C794-4D1A-9FCB-DCCCDD009F45}"/>
          </ac:spMkLst>
        </pc:spChg>
        <pc:spChg chg="mod">
          <ac:chgData name="bo David" userId="1750e1465650e3b5" providerId="LiveId" clId="{4012C015-0D40-457C-B8DA-AF9751F837BD}" dt="2023-05-17T12:50:36.298" v="488"/>
          <ac:spMkLst>
            <pc:docMk/>
            <pc:sldMk cId="3472254488" sldId="316"/>
            <ac:spMk id="7" creationId="{0963E0DA-B340-4591-86F7-37B4F67ABE4D}"/>
          </ac:spMkLst>
        </pc:spChg>
        <pc:spChg chg="mod">
          <ac:chgData name="bo David" userId="1750e1465650e3b5" providerId="LiveId" clId="{4012C015-0D40-457C-B8DA-AF9751F837BD}" dt="2023-05-17T12:50:36.298" v="488"/>
          <ac:spMkLst>
            <pc:docMk/>
            <pc:sldMk cId="3472254488" sldId="316"/>
            <ac:spMk id="8" creationId="{38ED7941-FD63-4444-B4C2-3D6A644E3341}"/>
          </ac:spMkLst>
        </pc:spChg>
        <pc:spChg chg="mod">
          <ac:chgData name="bo David" userId="1750e1465650e3b5" providerId="LiveId" clId="{4012C015-0D40-457C-B8DA-AF9751F837BD}" dt="2023-05-17T12:50:36.298" v="488"/>
          <ac:spMkLst>
            <pc:docMk/>
            <pc:sldMk cId="3472254488" sldId="316"/>
            <ac:spMk id="16" creationId="{71B33F18-1AE7-462F-AFE6-4EC02EF0221A}"/>
          </ac:spMkLst>
        </pc:spChg>
        <pc:spChg chg="mod">
          <ac:chgData name="bo David" userId="1750e1465650e3b5" providerId="LiveId" clId="{4012C015-0D40-457C-B8DA-AF9751F837BD}" dt="2023-05-17T12:50:36.298" v="488"/>
          <ac:spMkLst>
            <pc:docMk/>
            <pc:sldMk cId="3472254488" sldId="316"/>
            <ac:spMk id="17" creationId="{45BC779E-CAD2-460A-8617-A5248E8346E8}"/>
          </ac:spMkLst>
        </pc:spChg>
        <pc:spChg chg="mod">
          <ac:chgData name="bo David" userId="1750e1465650e3b5" providerId="LiveId" clId="{4012C015-0D40-457C-B8DA-AF9751F837BD}" dt="2023-05-17T12:50:36.298" v="488"/>
          <ac:spMkLst>
            <pc:docMk/>
            <pc:sldMk cId="3472254488" sldId="316"/>
            <ac:spMk id="18" creationId="{9C406E75-D510-40A1-9E16-22E0933E6D4F}"/>
          </ac:spMkLst>
        </pc:spChg>
        <pc:spChg chg="mod">
          <ac:chgData name="bo David" userId="1750e1465650e3b5" providerId="LiveId" clId="{4012C015-0D40-457C-B8DA-AF9751F837BD}" dt="2023-05-17T12:50:36.298" v="488"/>
          <ac:spMkLst>
            <pc:docMk/>
            <pc:sldMk cId="3472254488" sldId="316"/>
            <ac:spMk id="135" creationId="{71A6994C-C463-4FE9-8104-EB04EA74E062}"/>
          </ac:spMkLst>
        </pc:spChg>
        <pc:spChg chg="mod">
          <ac:chgData name="bo David" userId="1750e1465650e3b5" providerId="LiveId" clId="{4012C015-0D40-457C-B8DA-AF9751F837BD}" dt="2023-05-17T12:50:36.298" v="488"/>
          <ac:spMkLst>
            <pc:docMk/>
            <pc:sldMk cId="3472254488" sldId="316"/>
            <ac:spMk id="136" creationId="{339B75E2-C959-40E6-8890-9B06C317B515}"/>
          </ac:spMkLst>
        </pc:spChg>
        <pc:spChg chg="mod">
          <ac:chgData name="bo David" userId="1750e1465650e3b5" providerId="LiveId" clId="{4012C015-0D40-457C-B8DA-AF9751F837BD}" dt="2023-05-17T12:50:36.298" v="488"/>
          <ac:spMkLst>
            <pc:docMk/>
            <pc:sldMk cId="3472254488" sldId="316"/>
            <ac:spMk id="137" creationId="{86478BBE-AE83-47D0-9436-2CC3D160553B}"/>
          </ac:spMkLst>
        </pc:spChg>
        <pc:spChg chg="mod">
          <ac:chgData name="bo David" userId="1750e1465650e3b5" providerId="LiveId" clId="{4012C015-0D40-457C-B8DA-AF9751F837BD}" dt="2023-05-17T12:50:36.298" v="488"/>
          <ac:spMkLst>
            <pc:docMk/>
            <pc:sldMk cId="3472254488" sldId="316"/>
            <ac:spMk id="138" creationId="{FBC81828-70DA-48AE-A9AC-6C1A655E4A39}"/>
          </ac:spMkLst>
        </pc:spChg>
        <pc:spChg chg="mod">
          <ac:chgData name="bo David" userId="1750e1465650e3b5" providerId="LiveId" clId="{4012C015-0D40-457C-B8DA-AF9751F837BD}" dt="2023-05-17T12:50:36.298" v="488"/>
          <ac:spMkLst>
            <pc:docMk/>
            <pc:sldMk cId="3472254488" sldId="316"/>
            <ac:spMk id="139" creationId="{741792DD-2CED-4D5F-A8C3-B92014D83389}"/>
          </ac:spMkLst>
        </pc:spChg>
        <pc:spChg chg="mod">
          <ac:chgData name="bo David" userId="1750e1465650e3b5" providerId="LiveId" clId="{4012C015-0D40-457C-B8DA-AF9751F837BD}" dt="2023-05-17T12:50:36.298" v="488"/>
          <ac:spMkLst>
            <pc:docMk/>
            <pc:sldMk cId="3472254488" sldId="316"/>
            <ac:spMk id="140" creationId="{2561814A-7341-4AF5-A802-24DA7E351277}"/>
          </ac:spMkLst>
        </pc:spChg>
        <pc:spChg chg="mod">
          <ac:chgData name="bo David" userId="1750e1465650e3b5" providerId="LiveId" clId="{4012C015-0D40-457C-B8DA-AF9751F837BD}" dt="2023-05-17T12:50:36.298" v="488"/>
          <ac:spMkLst>
            <pc:docMk/>
            <pc:sldMk cId="3472254488" sldId="316"/>
            <ac:spMk id="141" creationId="{B373CDA9-6014-4786-A573-0ABB2EFF211E}"/>
          </ac:spMkLst>
        </pc:spChg>
        <pc:spChg chg="mod">
          <ac:chgData name="bo David" userId="1750e1465650e3b5" providerId="LiveId" clId="{4012C015-0D40-457C-B8DA-AF9751F837BD}" dt="2023-05-17T12:50:36.298" v="488"/>
          <ac:spMkLst>
            <pc:docMk/>
            <pc:sldMk cId="3472254488" sldId="316"/>
            <ac:spMk id="142" creationId="{E5E10B3C-FBCE-45E2-A475-AE7B3B872673}"/>
          </ac:spMkLst>
        </pc:spChg>
        <pc:spChg chg="mod">
          <ac:chgData name="bo David" userId="1750e1465650e3b5" providerId="LiveId" clId="{4012C015-0D40-457C-B8DA-AF9751F837BD}" dt="2023-05-17T12:50:36.298" v="488"/>
          <ac:spMkLst>
            <pc:docMk/>
            <pc:sldMk cId="3472254488" sldId="316"/>
            <ac:spMk id="143" creationId="{39B357E8-7BBE-40D0-949C-9B1D5EC33D8F}"/>
          </ac:spMkLst>
        </pc:spChg>
        <pc:spChg chg="mod">
          <ac:chgData name="bo David" userId="1750e1465650e3b5" providerId="LiveId" clId="{4012C015-0D40-457C-B8DA-AF9751F837BD}" dt="2023-05-17T12:50:36.298" v="488"/>
          <ac:spMkLst>
            <pc:docMk/>
            <pc:sldMk cId="3472254488" sldId="316"/>
            <ac:spMk id="144" creationId="{6BCD5626-4B66-4062-ABF0-3FF1D10E79BB}"/>
          </ac:spMkLst>
        </pc:spChg>
        <pc:spChg chg="mod">
          <ac:chgData name="bo David" userId="1750e1465650e3b5" providerId="LiveId" clId="{4012C015-0D40-457C-B8DA-AF9751F837BD}" dt="2023-05-17T12:50:36.298" v="488"/>
          <ac:spMkLst>
            <pc:docMk/>
            <pc:sldMk cId="3472254488" sldId="316"/>
            <ac:spMk id="145" creationId="{1483FDFB-81AC-4A84-BB5C-62E04A8D3022}"/>
          </ac:spMkLst>
        </pc:spChg>
        <pc:spChg chg="mod">
          <ac:chgData name="bo David" userId="1750e1465650e3b5" providerId="LiveId" clId="{4012C015-0D40-457C-B8DA-AF9751F837BD}" dt="2023-05-17T12:50:36.298" v="488"/>
          <ac:spMkLst>
            <pc:docMk/>
            <pc:sldMk cId="3472254488" sldId="316"/>
            <ac:spMk id="146" creationId="{C4AD1E82-295F-49BE-9C93-E5B7B9CDFB0A}"/>
          </ac:spMkLst>
        </pc:spChg>
        <pc:spChg chg="mod">
          <ac:chgData name="bo David" userId="1750e1465650e3b5" providerId="LiveId" clId="{4012C015-0D40-457C-B8DA-AF9751F837BD}" dt="2023-05-17T12:50:36.298" v="488"/>
          <ac:spMkLst>
            <pc:docMk/>
            <pc:sldMk cId="3472254488" sldId="316"/>
            <ac:spMk id="149" creationId="{4FFFCB19-3843-4474-A529-67261D6234E0}"/>
          </ac:spMkLst>
        </pc:spChg>
        <pc:spChg chg="mod">
          <ac:chgData name="bo David" userId="1750e1465650e3b5" providerId="LiveId" clId="{4012C015-0D40-457C-B8DA-AF9751F837BD}" dt="2023-05-17T12:50:36.298" v="488"/>
          <ac:spMkLst>
            <pc:docMk/>
            <pc:sldMk cId="3472254488" sldId="316"/>
            <ac:spMk id="150" creationId="{5372C8E4-389E-467C-87BB-766B35C7C32C}"/>
          </ac:spMkLst>
        </pc:spChg>
        <pc:spChg chg="mod">
          <ac:chgData name="bo David" userId="1750e1465650e3b5" providerId="LiveId" clId="{4012C015-0D40-457C-B8DA-AF9751F837BD}" dt="2023-05-17T12:50:36.298" v="488"/>
          <ac:spMkLst>
            <pc:docMk/>
            <pc:sldMk cId="3472254488" sldId="316"/>
            <ac:spMk id="151" creationId="{E54D4676-2784-4A86-BC0D-A4490DC809F9}"/>
          </ac:spMkLst>
        </pc:spChg>
        <pc:spChg chg="mod">
          <ac:chgData name="bo David" userId="1750e1465650e3b5" providerId="LiveId" clId="{4012C015-0D40-457C-B8DA-AF9751F837BD}" dt="2023-05-17T12:50:36.298" v="488"/>
          <ac:spMkLst>
            <pc:docMk/>
            <pc:sldMk cId="3472254488" sldId="316"/>
            <ac:spMk id="152" creationId="{30B602F9-5A01-492A-849E-F078F2A93E1A}"/>
          </ac:spMkLst>
        </pc:spChg>
        <pc:spChg chg="mod">
          <ac:chgData name="bo David" userId="1750e1465650e3b5" providerId="LiveId" clId="{4012C015-0D40-457C-B8DA-AF9751F837BD}" dt="2023-05-17T12:50:36.298" v="488"/>
          <ac:spMkLst>
            <pc:docMk/>
            <pc:sldMk cId="3472254488" sldId="316"/>
            <ac:spMk id="153" creationId="{8C59DFEA-9C30-4C6E-B56F-930A1240DADB}"/>
          </ac:spMkLst>
        </pc:spChg>
        <pc:spChg chg="mod">
          <ac:chgData name="bo David" userId="1750e1465650e3b5" providerId="LiveId" clId="{4012C015-0D40-457C-B8DA-AF9751F837BD}" dt="2023-05-17T12:50:36.298" v="488"/>
          <ac:spMkLst>
            <pc:docMk/>
            <pc:sldMk cId="3472254488" sldId="316"/>
            <ac:spMk id="154" creationId="{B9CD719F-8104-4C05-B521-B0817C472229}"/>
          </ac:spMkLst>
        </pc:spChg>
        <pc:spChg chg="mod">
          <ac:chgData name="bo David" userId="1750e1465650e3b5" providerId="LiveId" clId="{4012C015-0D40-457C-B8DA-AF9751F837BD}" dt="2023-05-17T12:50:36.298" v="488"/>
          <ac:spMkLst>
            <pc:docMk/>
            <pc:sldMk cId="3472254488" sldId="316"/>
            <ac:spMk id="155" creationId="{98983D1E-A734-4F54-93BC-6F94A75138D2}"/>
          </ac:spMkLst>
        </pc:spChg>
        <pc:spChg chg="mod">
          <ac:chgData name="bo David" userId="1750e1465650e3b5" providerId="LiveId" clId="{4012C015-0D40-457C-B8DA-AF9751F837BD}" dt="2023-05-17T12:50:36.298" v="488"/>
          <ac:spMkLst>
            <pc:docMk/>
            <pc:sldMk cId="3472254488" sldId="316"/>
            <ac:spMk id="156" creationId="{842079D5-FE54-4C56-914F-7D14F7A6F8AD}"/>
          </ac:spMkLst>
        </pc:spChg>
        <pc:spChg chg="mod">
          <ac:chgData name="bo David" userId="1750e1465650e3b5" providerId="LiveId" clId="{4012C015-0D40-457C-B8DA-AF9751F837BD}" dt="2023-05-17T12:50:36.298" v="488"/>
          <ac:spMkLst>
            <pc:docMk/>
            <pc:sldMk cId="3472254488" sldId="316"/>
            <ac:spMk id="157" creationId="{718DE79D-C8DA-4272-AA1F-F2E858A6C983}"/>
          </ac:spMkLst>
        </pc:spChg>
        <pc:spChg chg="mod">
          <ac:chgData name="bo David" userId="1750e1465650e3b5" providerId="LiveId" clId="{4012C015-0D40-457C-B8DA-AF9751F837BD}" dt="2023-05-17T12:50:36.298" v="488"/>
          <ac:spMkLst>
            <pc:docMk/>
            <pc:sldMk cId="3472254488" sldId="316"/>
            <ac:spMk id="158" creationId="{4EAAEE55-4F3D-46B4-8C91-506539A3646C}"/>
          </ac:spMkLst>
        </pc:spChg>
        <pc:spChg chg="mod">
          <ac:chgData name="bo David" userId="1750e1465650e3b5" providerId="LiveId" clId="{4012C015-0D40-457C-B8DA-AF9751F837BD}" dt="2023-05-17T12:50:36.298" v="488"/>
          <ac:spMkLst>
            <pc:docMk/>
            <pc:sldMk cId="3472254488" sldId="316"/>
            <ac:spMk id="161" creationId="{A845C95F-B714-4C55-AB2C-776D071E12F1}"/>
          </ac:spMkLst>
        </pc:spChg>
        <pc:spChg chg="mod">
          <ac:chgData name="bo David" userId="1750e1465650e3b5" providerId="LiveId" clId="{4012C015-0D40-457C-B8DA-AF9751F837BD}" dt="2023-05-17T12:50:36.298" v="488"/>
          <ac:spMkLst>
            <pc:docMk/>
            <pc:sldMk cId="3472254488" sldId="316"/>
            <ac:spMk id="162" creationId="{EE9D9600-BB4B-40D4-9B52-868B291FE402}"/>
          </ac:spMkLst>
        </pc:spChg>
        <pc:spChg chg="mod">
          <ac:chgData name="bo David" userId="1750e1465650e3b5" providerId="LiveId" clId="{4012C015-0D40-457C-B8DA-AF9751F837BD}" dt="2023-05-17T12:50:36.298" v="488"/>
          <ac:spMkLst>
            <pc:docMk/>
            <pc:sldMk cId="3472254488" sldId="316"/>
            <ac:spMk id="163" creationId="{2454A56F-755A-410F-8439-3AD10AE9A192}"/>
          </ac:spMkLst>
        </pc:spChg>
        <pc:spChg chg="mod">
          <ac:chgData name="bo David" userId="1750e1465650e3b5" providerId="LiveId" clId="{4012C015-0D40-457C-B8DA-AF9751F837BD}" dt="2023-05-17T12:50:36.298" v="488"/>
          <ac:spMkLst>
            <pc:docMk/>
            <pc:sldMk cId="3472254488" sldId="316"/>
            <ac:spMk id="164" creationId="{C9C01B3B-3DF4-451D-860E-775958A0A9F2}"/>
          </ac:spMkLst>
        </pc:spChg>
        <pc:spChg chg="mod">
          <ac:chgData name="bo David" userId="1750e1465650e3b5" providerId="LiveId" clId="{4012C015-0D40-457C-B8DA-AF9751F837BD}" dt="2023-05-17T12:50:36.298" v="488"/>
          <ac:spMkLst>
            <pc:docMk/>
            <pc:sldMk cId="3472254488" sldId="316"/>
            <ac:spMk id="165" creationId="{F4B7ACC6-B626-4FA8-9F80-F8EE29170DE3}"/>
          </ac:spMkLst>
        </pc:spChg>
        <pc:spChg chg="mod">
          <ac:chgData name="bo David" userId="1750e1465650e3b5" providerId="LiveId" clId="{4012C015-0D40-457C-B8DA-AF9751F837BD}" dt="2023-05-17T12:50:36.298" v="488"/>
          <ac:spMkLst>
            <pc:docMk/>
            <pc:sldMk cId="3472254488" sldId="316"/>
            <ac:spMk id="166" creationId="{C446BDBC-7642-4EB1-AB83-E14BCCF42812}"/>
          </ac:spMkLst>
        </pc:spChg>
        <pc:spChg chg="mod">
          <ac:chgData name="bo David" userId="1750e1465650e3b5" providerId="LiveId" clId="{4012C015-0D40-457C-B8DA-AF9751F837BD}" dt="2023-05-17T12:50:36.298" v="488"/>
          <ac:spMkLst>
            <pc:docMk/>
            <pc:sldMk cId="3472254488" sldId="316"/>
            <ac:spMk id="167" creationId="{996B6C5F-A2C4-4D2C-88DE-A50EC4D4B425}"/>
          </ac:spMkLst>
        </pc:spChg>
        <pc:spChg chg="mod">
          <ac:chgData name="bo David" userId="1750e1465650e3b5" providerId="LiveId" clId="{4012C015-0D40-457C-B8DA-AF9751F837BD}" dt="2023-05-17T12:50:36.298" v="488"/>
          <ac:spMkLst>
            <pc:docMk/>
            <pc:sldMk cId="3472254488" sldId="316"/>
            <ac:spMk id="168" creationId="{F6B7E658-DA31-4973-964A-CC7E10091E57}"/>
          </ac:spMkLst>
        </pc:spChg>
        <pc:spChg chg="mod">
          <ac:chgData name="bo David" userId="1750e1465650e3b5" providerId="LiveId" clId="{4012C015-0D40-457C-B8DA-AF9751F837BD}" dt="2023-05-17T12:50:36.298" v="488"/>
          <ac:spMkLst>
            <pc:docMk/>
            <pc:sldMk cId="3472254488" sldId="316"/>
            <ac:spMk id="169" creationId="{5AB0FB82-6788-4F92-B85A-5A1B93A3BAE7}"/>
          </ac:spMkLst>
        </pc:spChg>
        <pc:spChg chg="mod">
          <ac:chgData name="bo David" userId="1750e1465650e3b5" providerId="LiveId" clId="{4012C015-0D40-457C-B8DA-AF9751F837BD}" dt="2023-05-17T12:50:36.298" v="488"/>
          <ac:spMkLst>
            <pc:docMk/>
            <pc:sldMk cId="3472254488" sldId="316"/>
            <ac:spMk id="170" creationId="{E916A0F2-9B05-4DEF-88FD-CAA0E2266BA3}"/>
          </ac:spMkLst>
        </pc:spChg>
        <pc:spChg chg="mod">
          <ac:chgData name="bo David" userId="1750e1465650e3b5" providerId="LiveId" clId="{4012C015-0D40-457C-B8DA-AF9751F837BD}" dt="2023-05-17T12:50:36.298" v="488"/>
          <ac:spMkLst>
            <pc:docMk/>
            <pc:sldMk cId="3472254488" sldId="316"/>
            <ac:spMk id="173" creationId="{7DA9E6BA-0A33-49E4-9896-CCA4B42E7D20}"/>
          </ac:spMkLst>
        </pc:spChg>
        <pc:spChg chg="mod">
          <ac:chgData name="bo David" userId="1750e1465650e3b5" providerId="LiveId" clId="{4012C015-0D40-457C-B8DA-AF9751F837BD}" dt="2023-05-17T12:50:36.298" v="488"/>
          <ac:spMkLst>
            <pc:docMk/>
            <pc:sldMk cId="3472254488" sldId="316"/>
            <ac:spMk id="174" creationId="{D2946F51-CDEB-44F4-8596-BBB32EC7B3EB}"/>
          </ac:spMkLst>
        </pc:spChg>
        <pc:spChg chg="mod">
          <ac:chgData name="bo David" userId="1750e1465650e3b5" providerId="LiveId" clId="{4012C015-0D40-457C-B8DA-AF9751F837BD}" dt="2023-05-17T12:50:36.298" v="488"/>
          <ac:spMkLst>
            <pc:docMk/>
            <pc:sldMk cId="3472254488" sldId="316"/>
            <ac:spMk id="175" creationId="{81BADFEC-6EF3-4A02-B4A9-E866D431408C}"/>
          </ac:spMkLst>
        </pc:spChg>
        <pc:spChg chg="mod">
          <ac:chgData name="bo David" userId="1750e1465650e3b5" providerId="LiveId" clId="{4012C015-0D40-457C-B8DA-AF9751F837BD}" dt="2023-05-17T12:50:36.298" v="488"/>
          <ac:spMkLst>
            <pc:docMk/>
            <pc:sldMk cId="3472254488" sldId="316"/>
            <ac:spMk id="176" creationId="{649D70C8-5AD2-4518-837C-E12447FC6CE8}"/>
          </ac:spMkLst>
        </pc:spChg>
        <pc:spChg chg="mod">
          <ac:chgData name="bo David" userId="1750e1465650e3b5" providerId="LiveId" clId="{4012C015-0D40-457C-B8DA-AF9751F837BD}" dt="2023-05-17T12:50:36.298" v="488"/>
          <ac:spMkLst>
            <pc:docMk/>
            <pc:sldMk cId="3472254488" sldId="316"/>
            <ac:spMk id="177" creationId="{BFEFD017-6AD3-44C8-9565-267481846E2C}"/>
          </ac:spMkLst>
        </pc:spChg>
        <pc:spChg chg="mod">
          <ac:chgData name="bo David" userId="1750e1465650e3b5" providerId="LiveId" clId="{4012C015-0D40-457C-B8DA-AF9751F837BD}" dt="2023-05-17T12:50:36.298" v="488"/>
          <ac:spMkLst>
            <pc:docMk/>
            <pc:sldMk cId="3472254488" sldId="316"/>
            <ac:spMk id="178" creationId="{CAD3B1BE-C450-44C7-BF01-D53FB09B3D51}"/>
          </ac:spMkLst>
        </pc:spChg>
        <pc:spChg chg="mod">
          <ac:chgData name="bo David" userId="1750e1465650e3b5" providerId="LiveId" clId="{4012C015-0D40-457C-B8DA-AF9751F837BD}" dt="2023-05-17T12:50:36.298" v="488"/>
          <ac:spMkLst>
            <pc:docMk/>
            <pc:sldMk cId="3472254488" sldId="316"/>
            <ac:spMk id="179" creationId="{A6A29523-9958-41FC-814E-D8425B0D6364}"/>
          </ac:spMkLst>
        </pc:spChg>
        <pc:spChg chg="mod">
          <ac:chgData name="bo David" userId="1750e1465650e3b5" providerId="LiveId" clId="{4012C015-0D40-457C-B8DA-AF9751F837BD}" dt="2023-05-17T12:50:36.298" v="488"/>
          <ac:spMkLst>
            <pc:docMk/>
            <pc:sldMk cId="3472254488" sldId="316"/>
            <ac:spMk id="180" creationId="{1AEC39B0-9836-49E2-8CDD-6D8182778141}"/>
          </ac:spMkLst>
        </pc:spChg>
        <pc:spChg chg="mod">
          <ac:chgData name="bo David" userId="1750e1465650e3b5" providerId="LiveId" clId="{4012C015-0D40-457C-B8DA-AF9751F837BD}" dt="2023-05-17T12:50:36.298" v="488"/>
          <ac:spMkLst>
            <pc:docMk/>
            <pc:sldMk cId="3472254488" sldId="316"/>
            <ac:spMk id="181" creationId="{B4D31E93-8258-4284-84BE-6F86771752F1}"/>
          </ac:spMkLst>
        </pc:spChg>
        <pc:spChg chg="mod">
          <ac:chgData name="bo David" userId="1750e1465650e3b5" providerId="LiveId" clId="{4012C015-0D40-457C-B8DA-AF9751F837BD}" dt="2023-05-17T12:50:36.298" v="488"/>
          <ac:spMkLst>
            <pc:docMk/>
            <pc:sldMk cId="3472254488" sldId="316"/>
            <ac:spMk id="182" creationId="{0B6591B0-FC74-452E-9D37-CCA089218249}"/>
          </ac:spMkLst>
        </pc:spChg>
        <pc:spChg chg="mod">
          <ac:chgData name="bo David" userId="1750e1465650e3b5" providerId="LiveId" clId="{4012C015-0D40-457C-B8DA-AF9751F837BD}" dt="2023-05-17T12:50:36.298" v="488"/>
          <ac:spMkLst>
            <pc:docMk/>
            <pc:sldMk cId="3472254488" sldId="316"/>
            <ac:spMk id="184" creationId="{3C59F2A6-DA0F-4412-B370-D921810F997E}"/>
          </ac:spMkLst>
        </pc:spChg>
        <pc:spChg chg="mod">
          <ac:chgData name="bo David" userId="1750e1465650e3b5" providerId="LiveId" clId="{4012C015-0D40-457C-B8DA-AF9751F837BD}" dt="2023-05-17T12:50:36.298" v="488"/>
          <ac:spMkLst>
            <pc:docMk/>
            <pc:sldMk cId="3472254488" sldId="316"/>
            <ac:spMk id="185" creationId="{32C24396-3FD3-4FD8-9063-9B2D43D93E3A}"/>
          </ac:spMkLst>
        </pc:spChg>
        <pc:spChg chg="mod">
          <ac:chgData name="bo David" userId="1750e1465650e3b5" providerId="LiveId" clId="{4012C015-0D40-457C-B8DA-AF9751F837BD}" dt="2023-05-17T12:50:36.298" v="488"/>
          <ac:spMkLst>
            <pc:docMk/>
            <pc:sldMk cId="3472254488" sldId="316"/>
            <ac:spMk id="187" creationId="{EA916C05-ED2E-421C-AE67-2BBC9B0DBFF4}"/>
          </ac:spMkLst>
        </pc:spChg>
        <pc:spChg chg="mod">
          <ac:chgData name="bo David" userId="1750e1465650e3b5" providerId="LiveId" clId="{4012C015-0D40-457C-B8DA-AF9751F837BD}" dt="2023-05-17T12:50:36.298" v="488"/>
          <ac:spMkLst>
            <pc:docMk/>
            <pc:sldMk cId="3472254488" sldId="316"/>
            <ac:spMk id="188" creationId="{F2EFAE97-C22A-4BCF-85BD-2FE15BFC64CB}"/>
          </ac:spMkLst>
        </pc:spChg>
        <pc:spChg chg="mod">
          <ac:chgData name="bo David" userId="1750e1465650e3b5" providerId="LiveId" clId="{4012C015-0D40-457C-B8DA-AF9751F837BD}" dt="2023-05-17T12:50:36.298" v="488"/>
          <ac:spMkLst>
            <pc:docMk/>
            <pc:sldMk cId="3472254488" sldId="316"/>
            <ac:spMk id="190" creationId="{CEFAF659-7BFC-4351-ABD1-24FE6DDF9FE9}"/>
          </ac:spMkLst>
        </pc:spChg>
        <pc:spChg chg="mod">
          <ac:chgData name="bo David" userId="1750e1465650e3b5" providerId="LiveId" clId="{4012C015-0D40-457C-B8DA-AF9751F837BD}" dt="2023-05-17T12:50:36.298" v="488"/>
          <ac:spMkLst>
            <pc:docMk/>
            <pc:sldMk cId="3472254488" sldId="316"/>
            <ac:spMk id="192" creationId="{8DF470EA-9AF6-45B8-9775-9EBD3188C997}"/>
          </ac:spMkLst>
        </pc:spChg>
        <pc:spChg chg="mod">
          <ac:chgData name="bo David" userId="1750e1465650e3b5" providerId="LiveId" clId="{4012C015-0D40-457C-B8DA-AF9751F837BD}" dt="2023-05-17T12:50:36.298" v="488"/>
          <ac:spMkLst>
            <pc:docMk/>
            <pc:sldMk cId="3472254488" sldId="316"/>
            <ac:spMk id="193" creationId="{12930255-C1DD-438C-A311-17229D28832F}"/>
          </ac:spMkLst>
        </pc:spChg>
        <pc:spChg chg="mod">
          <ac:chgData name="bo David" userId="1750e1465650e3b5" providerId="LiveId" clId="{4012C015-0D40-457C-B8DA-AF9751F837BD}" dt="2023-05-17T12:50:36.298" v="488"/>
          <ac:spMkLst>
            <pc:docMk/>
            <pc:sldMk cId="3472254488" sldId="316"/>
            <ac:spMk id="194" creationId="{1CA507BC-3546-4C4C-AE70-EE086FAD568E}"/>
          </ac:spMkLst>
        </pc:spChg>
        <pc:spChg chg="mod">
          <ac:chgData name="bo David" userId="1750e1465650e3b5" providerId="LiveId" clId="{4012C015-0D40-457C-B8DA-AF9751F837BD}" dt="2023-05-17T12:50:36.298" v="488"/>
          <ac:spMkLst>
            <pc:docMk/>
            <pc:sldMk cId="3472254488" sldId="316"/>
            <ac:spMk id="195" creationId="{2A8FF764-4256-439F-AF69-E7F679D39AA7}"/>
          </ac:spMkLst>
        </pc:spChg>
        <pc:spChg chg="mod">
          <ac:chgData name="bo David" userId="1750e1465650e3b5" providerId="LiveId" clId="{4012C015-0D40-457C-B8DA-AF9751F837BD}" dt="2023-05-17T12:50:36.298" v="488"/>
          <ac:spMkLst>
            <pc:docMk/>
            <pc:sldMk cId="3472254488" sldId="316"/>
            <ac:spMk id="196" creationId="{D1CC344A-F20F-4F77-9AE5-E7B877FC2B7A}"/>
          </ac:spMkLst>
        </pc:spChg>
        <pc:spChg chg="mod">
          <ac:chgData name="bo David" userId="1750e1465650e3b5" providerId="LiveId" clId="{4012C015-0D40-457C-B8DA-AF9751F837BD}" dt="2023-05-17T12:50:36.298" v="488"/>
          <ac:spMkLst>
            <pc:docMk/>
            <pc:sldMk cId="3472254488" sldId="316"/>
            <ac:spMk id="197" creationId="{B0442039-B436-40CF-8554-66A5B8D7FC48}"/>
          </ac:spMkLst>
        </pc:spChg>
        <pc:spChg chg="mod">
          <ac:chgData name="bo David" userId="1750e1465650e3b5" providerId="LiveId" clId="{4012C015-0D40-457C-B8DA-AF9751F837BD}" dt="2023-05-17T12:50:36.298" v="488"/>
          <ac:spMkLst>
            <pc:docMk/>
            <pc:sldMk cId="3472254488" sldId="316"/>
            <ac:spMk id="198" creationId="{B9872D6A-A60C-4692-BE7B-9B1A529E08C3}"/>
          </ac:spMkLst>
        </pc:spChg>
        <pc:spChg chg="mod">
          <ac:chgData name="bo David" userId="1750e1465650e3b5" providerId="LiveId" clId="{4012C015-0D40-457C-B8DA-AF9751F837BD}" dt="2023-05-17T12:50:36.298" v="488"/>
          <ac:spMkLst>
            <pc:docMk/>
            <pc:sldMk cId="3472254488" sldId="316"/>
            <ac:spMk id="199" creationId="{20CA1CD0-9941-46F0-9178-BDEF3E8F3B92}"/>
          </ac:spMkLst>
        </pc:spChg>
        <pc:spChg chg="mod">
          <ac:chgData name="bo David" userId="1750e1465650e3b5" providerId="LiveId" clId="{4012C015-0D40-457C-B8DA-AF9751F837BD}" dt="2023-05-17T12:50:36.298" v="488"/>
          <ac:spMkLst>
            <pc:docMk/>
            <pc:sldMk cId="3472254488" sldId="316"/>
            <ac:spMk id="200" creationId="{F97CB333-21DC-4A4C-9B59-C8477C0A94CA}"/>
          </ac:spMkLst>
        </pc:spChg>
        <pc:spChg chg="mod">
          <ac:chgData name="bo David" userId="1750e1465650e3b5" providerId="LiveId" clId="{4012C015-0D40-457C-B8DA-AF9751F837BD}" dt="2023-05-17T12:50:36.298" v="488"/>
          <ac:spMkLst>
            <pc:docMk/>
            <pc:sldMk cId="3472254488" sldId="316"/>
            <ac:spMk id="202" creationId="{1EC89A3E-B96F-4007-94CB-6331CB22413E}"/>
          </ac:spMkLst>
        </pc:spChg>
        <pc:spChg chg="mod">
          <ac:chgData name="bo David" userId="1750e1465650e3b5" providerId="LiveId" clId="{4012C015-0D40-457C-B8DA-AF9751F837BD}" dt="2023-05-17T12:50:36.298" v="488"/>
          <ac:spMkLst>
            <pc:docMk/>
            <pc:sldMk cId="3472254488" sldId="316"/>
            <ac:spMk id="203" creationId="{CA6BCA7E-19CD-4954-BEF0-A9E01202D6D1}"/>
          </ac:spMkLst>
        </pc:spChg>
        <pc:grpChg chg="mod">
          <ac:chgData name="bo David" userId="1750e1465650e3b5" providerId="LiveId" clId="{4012C015-0D40-457C-B8DA-AF9751F837BD}" dt="2023-05-17T12:50:36.298" v="488"/>
          <ac:grpSpMkLst>
            <pc:docMk/>
            <pc:sldMk cId="3472254488" sldId="316"/>
            <ac:grpSpMk id="2" creationId="{702EDB8E-4165-400F-BA9B-C8CD83C3A5FA}"/>
          </ac:grpSpMkLst>
        </pc:grpChg>
        <pc:grpChg chg="mod">
          <ac:chgData name="bo David" userId="1750e1465650e3b5" providerId="LiveId" clId="{4012C015-0D40-457C-B8DA-AF9751F837BD}" dt="2023-05-17T12:50:36.298" v="488"/>
          <ac:grpSpMkLst>
            <pc:docMk/>
            <pc:sldMk cId="3472254488" sldId="316"/>
            <ac:grpSpMk id="3" creationId="{5AEB7B65-F73C-4986-8DC4-82D9A8373202}"/>
          </ac:grpSpMkLst>
        </pc:grpChg>
        <pc:grpChg chg="mod">
          <ac:chgData name="bo David" userId="1750e1465650e3b5" providerId="LiveId" clId="{4012C015-0D40-457C-B8DA-AF9751F837BD}" dt="2023-05-17T12:50:36.298" v="488"/>
          <ac:grpSpMkLst>
            <pc:docMk/>
            <pc:sldMk cId="3472254488" sldId="316"/>
            <ac:grpSpMk id="147" creationId="{CF843ADB-52BB-44DE-8943-89DD3E775C05}"/>
          </ac:grpSpMkLst>
        </pc:grpChg>
        <pc:grpChg chg="mod">
          <ac:chgData name="bo David" userId="1750e1465650e3b5" providerId="LiveId" clId="{4012C015-0D40-457C-B8DA-AF9751F837BD}" dt="2023-05-17T12:50:36.298" v="488"/>
          <ac:grpSpMkLst>
            <pc:docMk/>
            <pc:sldMk cId="3472254488" sldId="316"/>
            <ac:grpSpMk id="148" creationId="{1EF64FD2-29A6-4B9C-A33D-7353BD55352D}"/>
          </ac:grpSpMkLst>
        </pc:grpChg>
        <pc:grpChg chg="mod">
          <ac:chgData name="bo David" userId="1750e1465650e3b5" providerId="LiveId" clId="{4012C015-0D40-457C-B8DA-AF9751F837BD}" dt="2023-05-17T12:50:36.298" v="488"/>
          <ac:grpSpMkLst>
            <pc:docMk/>
            <pc:sldMk cId="3472254488" sldId="316"/>
            <ac:grpSpMk id="159" creationId="{01F71987-AD8C-4E70-B57E-32B5F391182D}"/>
          </ac:grpSpMkLst>
        </pc:grpChg>
        <pc:grpChg chg="mod">
          <ac:chgData name="bo David" userId="1750e1465650e3b5" providerId="LiveId" clId="{4012C015-0D40-457C-B8DA-AF9751F837BD}" dt="2023-05-17T12:50:36.298" v="488"/>
          <ac:grpSpMkLst>
            <pc:docMk/>
            <pc:sldMk cId="3472254488" sldId="316"/>
            <ac:grpSpMk id="160" creationId="{432BD28A-78C3-477F-8FC4-1AD475AF48B6}"/>
          </ac:grpSpMkLst>
        </pc:grpChg>
        <pc:grpChg chg="mod">
          <ac:chgData name="bo David" userId="1750e1465650e3b5" providerId="LiveId" clId="{4012C015-0D40-457C-B8DA-AF9751F837BD}" dt="2023-05-17T12:50:36.298" v="488"/>
          <ac:grpSpMkLst>
            <pc:docMk/>
            <pc:sldMk cId="3472254488" sldId="316"/>
            <ac:grpSpMk id="171" creationId="{6DF530B0-FF3D-4327-91DE-A8F95B533CC1}"/>
          </ac:grpSpMkLst>
        </pc:grpChg>
        <pc:grpChg chg="mod">
          <ac:chgData name="bo David" userId="1750e1465650e3b5" providerId="LiveId" clId="{4012C015-0D40-457C-B8DA-AF9751F837BD}" dt="2023-05-17T12:50:36.298" v="488"/>
          <ac:grpSpMkLst>
            <pc:docMk/>
            <pc:sldMk cId="3472254488" sldId="316"/>
            <ac:grpSpMk id="172" creationId="{0F25C94F-6420-4F36-8DF5-60B45847E2EA}"/>
          </ac:grpSpMkLst>
        </pc:grpChg>
        <pc:grpChg chg="mod">
          <ac:chgData name="bo David" userId="1750e1465650e3b5" providerId="LiveId" clId="{4012C015-0D40-457C-B8DA-AF9751F837BD}" dt="2023-05-17T12:50:36.298" v="488"/>
          <ac:grpSpMkLst>
            <pc:docMk/>
            <pc:sldMk cId="3472254488" sldId="316"/>
            <ac:grpSpMk id="183" creationId="{E354B757-3338-42C2-8469-C6EE58A71154}"/>
          </ac:grpSpMkLst>
        </pc:grpChg>
        <pc:grpChg chg="mod">
          <ac:chgData name="bo David" userId="1750e1465650e3b5" providerId="LiveId" clId="{4012C015-0D40-457C-B8DA-AF9751F837BD}" dt="2023-05-17T12:50:36.298" v="488"/>
          <ac:grpSpMkLst>
            <pc:docMk/>
            <pc:sldMk cId="3472254488" sldId="316"/>
            <ac:grpSpMk id="186" creationId="{628B6989-F965-4651-A6A9-5DE36DE1EFA7}"/>
          </ac:grpSpMkLst>
        </pc:grpChg>
        <pc:grpChg chg="mod">
          <ac:chgData name="bo David" userId="1750e1465650e3b5" providerId="LiveId" clId="{4012C015-0D40-457C-B8DA-AF9751F837BD}" dt="2023-05-17T12:50:36.298" v="488"/>
          <ac:grpSpMkLst>
            <pc:docMk/>
            <pc:sldMk cId="3472254488" sldId="316"/>
            <ac:grpSpMk id="189" creationId="{EF32601A-FBF9-4DC9-8D59-6511D4E2D500}"/>
          </ac:grpSpMkLst>
        </pc:grpChg>
        <pc:grpChg chg="mod">
          <ac:chgData name="bo David" userId="1750e1465650e3b5" providerId="LiveId" clId="{4012C015-0D40-457C-B8DA-AF9751F837BD}" dt="2023-05-17T12:50:36.298" v="488"/>
          <ac:grpSpMkLst>
            <pc:docMk/>
            <pc:sldMk cId="3472254488" sldId="316"/>
            <ac:grpSpMk id="191" creationId="{0DF016BE-F079-43BB-BAFC-3B3CB99232DA}"/>
          </ac:grpSpMkLst>
        </pc:grpChg>
        <pc:grpChg chg="mod">
          <ac:chgData name="bo David" userId="1750e1465650e3b5" providerId="LiveId" clId="{4012C015-0D40-457C-B8DA-AF9751F837BD}" dt="2023-05-17T12:50:36.298" v="488"/>
          <ac:grpSpMkLst>
            <pc:docMk/>
            <pc:sldMk cId="3472254488" sldId="316"/>
            <ac:grpSpMk id="201" creationId="{EFDE660E-A6D4-4B38-8935-2FCA581B742E}"/>
          </ac:grpSpMkLst>
        </pc:grpChg>
      </pc:sldChg>
      <pc:sldChg chg="addSp delSp modSp mod ord delAnim modNotes">
        <pc:chgData name="bo David" userId="1750e1465650e3b5" providerId="LiveId" clId="{4012C015-0D40-457C-B8DA-AF9751F837BD}" dt="2023-05-17T13:30:18.870" v="823" actId="1076"/>
        <pc:sldMkLst>
          <pc:docMk/>
          <pc:sldMk cId="1306029674" sldId="331"/>
        </pc:sldMkLst>
        <pc:spChg chg="mod">
          <ac:chgData name="bo David" userId="1750e1465650e3b5" providerId="LiveId" clId="{4012C015-0D40-457C-B8DA-AF9751F837BD}" dt="2023-05-17T12:50:36.298" v="488"/>
          <ac:spMkLst>
            <pc:docMk/>
            <pc:sldMk cId="1306029674" sldId="331"/>
            <ac:spMk id="4" creationId="{2BD59C5D-BE19-497A-B6EE-0D178113031F}"/>
          </ac:spMkLst>
        </pc:spChg>
        <pc:spChg chg="mod">
          <ac:chgData name="bo David" userId="1750e1465650e3b5" providerId="LiveId" clId="{4012C015-0D40-457C-B8DA-AF9751F837BD}" dt="2023-05-17T12:50:36.298" v="488"/>
          <ac:spMkLst>
            <pc:docMk/>
            <pc:sldMk cId="1306029674" sldId="331"/>
            <ac:spMk id="5" creationId="{EDF54FB9-F47C-492A-8E89-8850FA33B3CF}"/>
          </ac:spMkLst>
        </pc:spChg>
        <pc:spChg chg="mod">
          <ac:chgData name="bo David" userId="1750e1465650e3b5" providerId="LiveId" clId="{4012C015-0D40-457C-B8DA-AF9751F837BD}" dt="2023-05-17T12:50:36.298" v="488"/>
          <ac:spMkLst>
            <pc:docMk/>
            <pc:sldMk cId="1306029674" sldId="331"/>
            <ac:spMk id="6" creationId="{E031DAA2-C794-4D1A-9FCB-DCCCDD009F45}"/>
          </ac:spMkLst>
        </pc:spChg>
        <pc:spChg chg="mod">
          <ac:chgData name="bo David" userId="1750e1465650e3b5" providerId="LiveId" clId="{4012C015-0D40-457C-B8DA-AF9751F837BD}" dt="2023-05-17T12:50:36.298" v="488"/>
          <ac:spMkLst>
            <pc:docMk/>
            <pc:sldMk cId="1306029674" sldId="331"/>
            <ac:spMk id="7" creationId="{0963E0DA-B340-4591-86F7-37B4F67ABE4D}"/>
          </ac:spMkLst>
        </pc:spChg>
        <pc:spChg chg="mod">
          <ac:chgData name="bo David" userId="1750e1465650e3b5" providerId="LiveId" clId="{4012C015-0D40-457C-B8DA-AF9751F837BD}" dt="2023-05-17T12:50:36.298" v="488"/>
          <ac:spMkLst>
            <pc:docMk/>
            <pc:sldMk cId="1306029674" sldId="331"/>
            <ac:spMk id="8" creationId="{38ED7941-FD63-4444-B4C2-3D6A644E3341}"/>
          </ac:spMkLst>
        </pc:spChg>
        <pc:spChg chg="del mod">
          <ac:chgData name="bo David" userId="1750e1465650e3b5" providerId="LiveId" clId="{4012C015-0D40-457C-B8DA-AF9751F837BD}" dt="2023-05-17T13:18:31.042" v="610" actId="478"/>
          <ac:spMkLst>
            <pc:docMk/>
            <pc:sldMk cId="1306029674" sldId="331"/>
            <ac:spMk id="11" creationId="{08887652-0C4E-5643-0A11-485A185F1B60}"/>
          </ac:spMkLst>
        </pc:spChg>
        <pc:spChg chg="del mod">
          <ac:chgData name="bo David" userId="1750e1465650e3b5" providerId="LiveId" clId="{4012C015-0D40-457C-B8DA-AF9751F837BD}" dt="2023-05-17T13:18:31.042" v="610" actId="478"/>
          <ac:spMkLst>
            <pc:docMk/>
            <pc:sldMk cId="1306029674" sldId="331"/>
            <ac:spMk id="12" creationId="{09F5A729-4302-66C6-1A74-B3D09FBC1F8E}"/>
          </ac:spMkLst>
        </pc:spChg>
        <pc:spChg chg="del mod">
          <ac:chgData name="bo David" userId="1750e1465650e3b5" providerId="LiveId" clId="{4012C015-0D40-457C-B8DA-AF9751F837BD}" dt="2023-05-17T13:18:31.042" v="610" actId="478"/>
          <ac:spMkLst>
            <pc:docMk/>
            <pc:sldMk cId="1306029674" sldId="331"/>
            <ac:spMk id="13" creationId="{A9315266-3E8D-0B56-875C-150A642B3615}"/>
          </ac:spMkLst>
        </pc:spChg>
        <pc:spChg chg="del mod">
          <ac:chgData name="bo David" userId="1750e1465650e3b5" providerId="LiveId" clId="{4012C015-0D40-457C-B8DA-AF9751F837BD}" dt="2023-05-17T13:18:31.042" v="610" actId="478"/>
          <ac:spMkLst>
            <pc:docMk/>
            <pc:sldMk cId="1306029674" sldId="331"/>
            <ac:spMk id="14" creationId="{283B6720-5470-DDF6-FDF5-2BA0A3CC8736}"/>
          </ac:spMkLst>
        </pc:spChg>
        <pc:spChg chg="del mod">
          <ac:chgData name="bo David" userId="1750e1465650e3b5" providerId="LiveId" clId="{4012C015-0D40-457C-B8DA-AF9751F837BD}" dt="2023-05-16T17:41:21.954" v="294" actId="478"/>
          <ac:spMkLst>
            <pc:docMk/>
            <pc:sldMk cId="1306029674" sldId="331"/>
            <ac:spMk id="16" creationId="{E7519B4D-692C-CCCB-C845-525CCB94F9B5}"/>
          </ac:spMkLst>
        </pc:spChg>
        <pc:spChg chg="del mod">
          <ac:chgData name="bo David" userId="1750e1465650e3b5" providerId="LiveId" clId="{4012C015-0D40-457C-B8DA-AF9751F837BD}" dt="2023-05-17T13:18:31.042" v="610" actId="478"/>
          <ac:spMkLst>
            <pc:docMk/>
            <pc:sldMk cId="1306029674" sldId="331"/>
            <ac:spMk id="18" creationId="{B3F81AAF-0235-695E-C7BA-DD2EAF6938FF}"/>
          </ac:spMkLst>
        </pc:spChg>
        <pc:spChg chg="del mod">
          <ac:chgData name="bo David" userId="1750e1465650e3b5" providerId="LiveId" clId="{4012C015-0D40-457C-B8DA-AF9751F837BD}" dt="2023-05-17T13:18:31.042" v="610" actId="478"/>
          <ac:spMkLst>
            <pc:docMk/>
            <pc:sldMk cId="1306029674" sldId="331"/>
            <ac:spMk id="19" creationId="{EC1BB684-0922-7CB6-6576-96146441E3B3}"/>
          </ac:spMkLst>
        </pc:spChg>
        <pc:spChg chg="del mod">
          <ac:chgData name="bo David" userId="1750e1465650e3b5" providerId="LiveId" clId="{4012C015-0D40-457C-B8DA-AF9751F837BD}" dt="2023-05-17T13:18:31.042" v="610" actId="478"/>
          <ac:spMkLst>
            <pc:docMk/>
            <pc:sldMk cId="1306029674" sldId="331"/>
            <ac:spMk id="21" creationId="{8B05CEF1-FE5C-1F6F-69B8-1A7C46BE6C03}"/>
          </ac:spMkLst>
        </pc:spChg>
        <pc:spChg chg="del mod">
          <ac:chgData name="bo David" userId="1750e1465650e3b5" providerId="LiveId" clId="{4012C015-0D40-457C-B8DA-AF9751F837BD}" dt="2023-05-17T13:18:31.042" v="610" actId="478"/>
          <ac:spMkLst>
            <pc:docMk/>
            <pc:sldMk cId="1306029674" sldId="331"/>
            <ac:spMk id="25" creationId="{2C27C083-AE15-E688-526D-9BE226FDCE21}"/>
          </ac:spMkLst>
        </pc:spChg>
        <pc:spChg chg="del mod">
          <ac:chgData name="bo David" userId="1750e1465650e3b5" providerId="LiveId" clId="{4012C015-0D40-457C-B8DA-AF9751F837BD}" dt="2023-05-17T13:18:31.042" v="610" actId="478"/>
          <ac:spMkLst>
            <pc:docMk/>
            <pc:sldMk cId="1306029674" sldId="331"/>
            <ac:spMk id="26" creationId="{B1D5FEDB-235B-F835-671F-1AA63FB0125C}"/>
          </ac:spMkLst>
        </pc:spChg>
        <pc:spChg chg="del mod">
          <ac:chgData name="bo David" userId="1750e1465650e3b5" providerId="LiveId" clId="{4012C015-0D40-457C-B8DA-AF9751F837BD}" dt="2023-05-17T13:18:31.042" v="610" actId="478"/>
          <ac:spMkLst>
            <pc:docMk/>
            <pc:sldMk cId="1306029674" sldId="331"/>
            <ac:spMk id="27" creationId="{3E9D1A5F-3254-D2D3-3FDF-0895FFF37EA5}"/>
          </ac:spMkLst>
        </pc:spChg>
        <pc:grpChg chg="mod">
          <ac:chgData name="bo David" userId="1750e1465650e3b5" providerId="LiveId" clId="{4012C015-0D40-457C-B8DA-AF9751F837BD}" dt="2023-05-17T12:50:36.298" v="488"/>
          <ac:grpSpMkLst>
            <pc:docMk/>
            <pc:sldMk cId="1306029674" sldId="331"/>
            <ac:grpSpMk id="2" creationId="{702EDB8E-4165-400F-BA9B-C8CD83C3A5FA}"/>
          </ac:grpSpMkLst>
        </pc:grpChg>
        <pc:grpChg chg="mod">
          <ac:chgData name="bo David" userId="1750e1465650e3b5" providerId="LiveId" clId="{4012C015-0D40-457C-B8DA-AF9751F837BD}" dt="2023-05-17T12:50:36.298" v="488"/>
          <ac:grpSpMkLst>
            <pc:docMk/>
            <pc:sldMk cId="1306029674" sldId="331"/>
            <ac:grpSpMk id="3" creationId="{5AEB7B65-F73C-4986-8DC4-82D9A8373202}"/>
          </ac:grpSpMkLst>
        </pc:grpChg>
        <pc:picChg chg="add mod">
          <ac:chgData name="bo David" userId="1750e1465650e3b5" providerId="LiveId" clId="{4012C015-0D40-457C-B8DA-AF9751F837BD}" dt="2023-05-17T13:30:18.870" v="823" actId="1076"/>
          <ac:picMkLst>
            <pc:docMk/>
            <pc:sldMk cId="1306029674" sldId="331"/>
            <ac:picMk id="9" creationId="{E7648B09-65F9-25D5-F900-D1274674FB2C}"/>
          </ac:picMkLst>
        </pc:picChg>
        <pc:picChg chg="del mod">
          <ac:chgData name="bo David" userId="1750e1465650e3b5" providerId="LiveId" clId="{4012C015-0D40-457C-B8DA-AF9751F837BD}" dt="2023-05-17T13:18:28.451" v="609" actId="478"/>
          <ac:picMkLst>
            <pc:docMk/>
            <pc:sldMk cId="1306029674" sldId="331"/>
            <ac:picMk id="10" creationId="{D7E40E59-56E9-B7A4-E9FD-3345A09D6B9F}"/>
          </ac:picMkLst>
        </pc:picChg>
      </pc:sldChg>
      <pc:sldChg chg="modSp modNotes">
        <pc:chgData name="bo David" userId="1750e1465650e3b5" providerId="LiveId" clId="{4012C015-0D40-457C-B8DA-AF9751F837BD}" dt="2023-05-17T12:50:36.298" v="488"/>
        <pc:sldMkLst>
          <pc:docMk/>
          <pc:sldMk cId="240495514" sldId="333"/>
        </pc:sldMkLst>
        <pc:spChg chg="mod">
          <ac:chgData name="bo David" userId="1750e1465650e3b5" providerId="LiveId" clId="{4012C015-0D40-457C-B8DA-AF9751F837BD}" dt="2023-05-17T12:50:36.298" v="488"/>
          <ac:spMkLst>
            <pc:docMk/>
            <pc:sldMk cId="240495514" sldId="333"/>
            <ac:spMk id="4" creationId="{2BD59C5D-BE19-497A-B6EE-0D178113031F}"/>
          </ac:spMkLst>
        </pc:spChg>
        <pc:spChg chg="mod">
          <ac:chgData name="bo David" userId="1750e1465650e3b5" providerId="LiveId" clId="{4012C015-0D40-457C-B8DA-AF9751F837BD}" dt="2023-05-17T12:50:36.298" v="488"/>
          <ac:spMkLst>
            <pc:docMk/>
            <pc:sldMk cId="240495514" sldId="333"/>
            <ac:spMk id="5" creationId="{EDF54FB9-F47C-492A-8E89-8850FA33B3CF}"/>
          </ac:spMkLst>
        </pc:spChg>
        <pc:spChg chg="mod">
          <ac:chgData name="bo David" userId="1750e1465650e3b5" providerId="LiveId" clId="{4012C015-0D40-457C-B8DA-AF9751F837BD}" dt="2023-05-17T12:50:36.298" v="488"/>
          <ac:spMkLst>
            <pc:docMk/>
            <pc:sldMk cId="240495514" sldId="333"/>
            <ac:spMk id="6" creationId="{E031DAA2-C794-4D1A-9FCB-DCCCDD009F45}"/>
          </ac:spMkLst>
        </pc:spChg>
        <pc:spChg chg="mod">
          <ac:chgData name="bo David" userId="1750e1465650e3b5" providerId="LiveId" clId="{4012C015-0D40-457C-B8DA-AF9751F837BD}" dt="2023-05-17T12:50:36.298" v="488"/>
          <ac:spMkLst>
            <pc:docMk/>
            <pc:sldMk cId="240495514" sldId="333"/>
            <ac:spMk id="7" creationId="{0963E0DA-B340-4591-86F7-37B4F67ABE4D}"/>
          </ac:spMkLst>
        </pc:spChg>
        <pc:spChg chg="mod">
          <ac:chgData name="bo David" userId="1750e1465650e3b5" providerId="LiveId" clId="{4012C015-0D40-457C-B8DA-AF9751F837BD}" dt="2023-05-17T12:50:36.298" v="488"/>
          <ac:spMkLst>
            <pc:docMk/>
            <pc:sldMk cId="240495514" sldId="333"/>
            <ac:spMk id="8" creationId="{38ED7941-FD63-4444-B4C2-3D6A644E3341}"/>
          </ac:spMkLst>
        </pc:spChg>
        <pc:spChg chg="mod">
          <ac:chgData name="bo David" userId="1750e1465650e3b5" providerId="LiveId" clId="{4012C015-0D40-457C-B8DA-AF9751F837BD}" dt="2023-05-17T12:50:36.298" v="488"/>
          <ac:spMkLst>
            <pc:docMk/>
            <pc:sldMk cId="240495514" sldId="333"/>
            <ac:spMk id="31" creationId="{730CBDCF-793D-4259-9CB5-0C724F7780B2}"/>
          </ac:spMkLst>
        </pc:spChg>
        <pc:spChg chg="mod">
          <ac:chgData name="bo David" userId="1750e1465650e3b5" providerId="LiveId" clId="{4012C015-0D40-457C-B8DA-AF9751F837BD}" dt="2023-05-17T12:50:36.298" v="488"/>
          <ac:spMkLst>
            <pc:docMk/>
            <pc:sldMk cId="240495514" sldId="333"/>
            <ac:spMk id="33" creationId="{B404D1CA-6BDA-47A5-8773-C3AD383E7416}"/>
          </ac:spMkLst>
        </pc:spChg>
        <pc:spChg chg="mod">
          <ac:chgData name="bo David" userId="1750e1465650e3b5" providerId="LiveId" clId="{4012C015-0D40-457C-B8DA-AF9751F837BD}" dt="2023-05-17T12:50:36.298" v="488"/>
          <ac:spMkLst>
            <pc:docMk/>
            <pc:sldMk cId="240495514" sldId="333"/>
            <ac:spMk id="34" creationId="{4B92FA62-B000-4E0F-BC8C-84F8423DEC79}"/>
          </ac:spMkLst>
        </pc:spChg>
        <pc:spChg chg="mod">
          <ac:chgData name="bo David" userId="1750e1465650e3b5" providerId="LiveId" clId="{4012C015-0D40-457C-B8DA-AF9751F837BD}" dt="2023-05-17T12:50:36.298" v="488"/>
          <ac:spMkLst>
            <pc:docMk/>
            <pc:sldMk cId="240495514" sldId="333"/>
            <ac:spMk id="36" creationId="{5D414591-9BFE-4A33-9D5B-AFFEC462B1A3}"/>
          </ac:spMkLst>
        </pc:spChg>
        <pc:spChg chg="mod">
          <ac:chgData name="bo David" userId="1750e1465650e3b5" providerId="LiveId" clId="{4012C015-0D40-457C-B8DA-AF9751F837BD}" dt="2023-05-17T12:50:36.298" v="488"/>
          <ac:spMkLst>
            <pc:docMk/>
            <pc:sldMk cId="240495514" sldId="333"/>
            <ac:spMk id="37" creationId="{F814168A-6540-4B20-9687-523CE57AACC6}"/>
          </ac:spMkLst>
        </pc:spChg>
        <pc:spChg chg="mod">
          <ac:chgData name="bo David" userId="1750e1465650e3b5" providerId="LiveId" clId="{4012C015-0D40-457C-B8DA-AF9751F837BD}" dt="2023-05-17T12:50:36.298" v="488"/>
          <ac:spMkLst>
            <pc:docMk/>
            <pc:sldMk cId="240495514" sldId="333"/>
            <ac:spMk id="39" creationId="{44AD7F0B-F354-43B8-9A7A-1E232856946B}"/>
          </ac:spMkLst>
        </pc:spChg>
        <pc:spChg chg="mod">
          <ac:chgData name="bo David" userId="1750e1465650e3b5" providerId="LiveId" clId="{4012C015-0D40-457C-B8DA-AF9751F837BD}" dt="2023-05-17T12:50:36.298" v="488"/>
          <ac:spMkLst>
            <pc:docMk/>
            <pc:sldMk cId="240495514" sldId="333"/>
            <ac:spMk id="40" creationId="{EB2F2BD8-1862-4374-902F-7DDBF9469463}"/>
          </ac:spMkLst>
        </pc:spChg>
        <pc:spChg chg="mod">
          <ac:chgData name="bo David" userId="1750e1465650e3b5" providerId="LiveId" clId="{4012C015-0D40-457C-B8DA-AF9751F837BD}" dt="2023-05-17T12:50:36.298" v="488"/>
          <ac:spMkLst>
            <pc:docMk/>
            <pc:sldMk cId="240495514" sldId="333"/>
            <ac:spMk id="42" creationId="{831D185D-632D-4C93-B8B1-0DD942534FEC}"/>
          </ac:spMkLst>
        </pc:spChg>
        <pc:spChg chg="mod">
          <ac:chgData name="bo David" userId="1750e1465650e3b5" providerId="LiveId" clId="{4012C015-0D40-457C-B8DA-AF9751F837BD}" dt="2023-05-17T12:50:36.298" v="488"/>
          <ac:spMkLst>
            <pc:docMk/>
            <pc:sldMk cId="240495514" sldId="333"/>
            <ac:spMk id="43" creationId="{8E1AD839-C7BF-4228-ADA6-645119483B2E}"/>
          </ac:spMkLst>
        </pc:spChg>
        <pc:spChg chg="mod">
          <ac:chgData name="bo David" userId="1750e1465650e3b5" providerId="LiveId" clId="{4012C015-0D40-457C-B8DA-AF9751F837BD}" dt="2023-05-17T12:50:36.298" v="488"/>
          <ac:spMkLst>
            <pc:docMk/>
            <pc:sldMk cId="240495514" sldId="333"/>
            <ac:spMk id="45" creationId="{D92DB640-D6FC-4203-A308-C09A1F3A0FAF}"/>
          </ac:spMkLst>
        </pc:spChg>
        <pc:spChg chg="mod">
          <ac:chgData name="bo David" userId="1750e1465650e3b5" providerId="LiveId" clId="{4012C015-0D40-457C-B8DA-AF9751F837BD}" dt="2023-05-17T12:50:36.298" v="488"/>
          <ac:spMkLst>
            <pc:docMk/>
            <pc:sldMk cId="240495514" sldId="333"/>
            <ac:spMk id="46" creationId="{02D86665-3BB9-4058-9DBF-DEB8EBEDED65}"/>
          </ac:spMkLst>
        </pc:spChg>
        <pc:spChg chg="mod">
          <ac:chgData name="bo David" userId="1750e1465650e3b5" providerId="LiveId" clId="{4012C015-0D40-457C-B8DA-AF9751F837BD}" dt="2023-05-17T12:50:36.298" v="488"/>
          <ac:spMkLst>
            <pc:docMk/>
            <pc:sldMk cId="240495514" sldId="333"/>
            <ac:spMk id="48" creationId="{D3192F2E-CE5D-4FF1-9977-444425FA1E0F}"/>
          </ac:spMkLst>
        </pc:spChg>
        <pc:spChg chg="mod">
          <ac:chgData name="bo David" userId="1750e1465650e3b5" providerId="LiveId" clId="{4012C015-0D40-457C-B8DA-AF9751F837BD}" dt="2023-05-17T12:50:36.298" v="488"/>
          <ac:spMkLst>
            <pc:docMk/>
            <pc:sldMk cId="240495514" sldId="333"/>
            <ac:spMk id="49" creationId="{0BD32118-FA12-471C-8C13-8BD67AA482AD}"/>
          </ac:spMkLst>
        </pc:spChg>
        <pc:spChg chg="mod">
          <ac:chgData name="bo David" userId="1750e1465650e3b5" providerId="LiveId" clId="{4012C015-0D40-457C-B8DA-AF9751F837BD}" dt="2023-05-17T12:50:36.298" v="488"/>
          <ac:spMkLst>
            <pc:docMk/>
            <pc:sldMk cId="240495514" sldId="333"/>
            <ac:spMk id="51" creationId="{24807447-FBA9-4DE6-BBDD-8B79E300F3D0}"/>
          </ac:spMkLst>
        </pc:spChg>
        <pc:spChg chg="mod">
          <ac:chgData name="bo David" userId="1750e1465650e3b5" providerId="LiveId" clId="{4012C015-0D40-457C-B8DA-AF9751F837BD}" dt="2023-05-17T12:50:36.298" v="488"/>
          <ac:spMkLst>
            <pc:docMk/>
            <pc:sldMk cId="240495514" sldId="333"/>
            <ac:spMk id="52" creationId="{F989E5EA-52E1-4CD0-9D8A-B33DC7F591D4}"/>
          </ac:spMkLst>
        </pc:spChg>
        <pc:spChg chg="mod">
          <ac:chgData name="bo David" userId="1750e1465650e3b5" providerId="LiveId" clId="{4012C015-0D40-457C-B8DA-AF9751F837BD}" dt="2023-05-17T12:50:36.298" v="488"/>
          <ac:spMkLst>
            <pc:docMk/>
            <pc:sldMk cId="240495514" sldId="333"/>
            <ac:spMk id="53" creationId="{5AFCEF56-DC1F-45A8-A67F-F58E3A96E57D}"/>
          </ac:spMkLst>
        </pc:spChg>
        <pc:spChg chg="mod">
          <ac:chgData name="bo David" userId="1750e1465650e3b5" providerId="LiveId" clId="{4012C015-0D40-457C-B8DA-AF9751F837BD}" dt="2023-05-17T12:50:36.298" v="488"/>
          <ac:spMkLst>
            <pc:docMk/>
            <pc:sldMk cId="240495514" sldId="333"/>
            <ac:spMk id="55" creationId="{F4074B93-5092-49DA-BBAA-2C279A0C60AD}"/>
          </ac:spMkLst>
        </pc:spChg>
        <pc:spChg chg="mod">
          <ac:chgData name="bo David" userId="1750e1465650e3b5" providerId="LiveId" clId="{4012C015-0D40-457C-B8DA-AF9751F837BD}" dt="2023-05-17T12:50:36.298" v="488"/>
          <ac:spMkLst>
            <pc:docMk/>
            <pc:sldMk cId="240495514" sldId="333"/>
            <ac:spMk id="57" creationId="{F21D66B3-E20C-483A-905A-7A42AC3474C5}"/>
          </ac:spMkLst>
        </pc:spChg>
        <pc:spChg chg="mod">
          <ac:chgData name="bo David" userId="1750e1465650e3b5" providerId="LiveId" clId="{4012C015-0D40-457C-B8DA-AF9751F837BD}" dt="2023-05-17T12:50:36.298" v="488"/>
          <ac:spMkLst>
            <pc:docMk/>
            <pc:sldMk cId="240495514" sldId="333"/>
            <ac:spMk id="58" creationId="{4BCD084A-120D-4BE1-9042-242C27B6A4A3}"/>
          </ac:spMkLst>
        </pc:spChg>
        <pc:spChg chg="mod">
          <ac:chgData name="bo David" userId="1750e1465650e3b5" providerId="LiveId" clId="{4012C015-0D40-457C-B8DA-AF9751F837BD}" dt="2023-05-17T12:50:36.298" v="488"/>
          <ac:spMkLst>
            <pc:docMk/>
            <pc:sldMk cId="240495514" sldId="333"/>
            <ac:spMk id="59" creationId="{D7CFCE76-38FC-4E45-9EEE-FC6AF20F2169}"/>
          </ac:spMkLst>
        </pc:spChg>
        <pc:spChg chg="mod">
          <ac:chgData name="bo David" userId="1750e1465650e3b5" providerId="LiveId" clId="{4012C015-0D40-457C-B8DA-AF9751F837BD}" dt="2023-05-17T12:50:36.298" v="488"/>
          <ac:spMkLst>
            <pc:docMk/>
            <pc:sldMk cId="240495514" sldId="333"/>
            <ac:spMk id="60" creationId="{43FD7E3F-A28D-4884-90DD-A03DB8575BAE}"/>
          </ac:spMkLst>
        </pc:spChg>
        <pc:spChg chg="mod">
          <ac:chgData name="bo David" userId="1750e1465650e3b5" providerId="LiveId" clId="{4012C015-0D40-457C-B8DA-AF9751F837BD}" dt="2023-05-17T12:50:36.298" v="488"/>
          <ac:spMkLst>
            <pc:docMk/>
            <pc:sldMk cId="240495514" sldId="333"/>
            <ac:spMk id="62" creationId="{FA0FCD65-7BF4-4A32-BDD2-C3C07966B116}"/>
          </ac:spMkLst>
        </pc:spChg>
        <pc:spChg chg="mod">
          <ac:chgData name="bo David" userId="1750e1465650e3b5" providerId="LiveId" clId="{4012C015-0D40-457C-B8DA-AF9751F837BD}" dt="2023-05-17T12:50:36.298" v="488"/>
          <ac:spMkLst>
            <pc:docMk/>
            <pc:sldMk cId="240495514" sldId="333"/>
            <ac:spMk id="64" creationId="{D9FB5D5E-DA54-4111-BB17-97D83BEF1DDA}"/>
          </ac:spMkLst>
        </pc:spChg>
        <pc:spChg chg="mod">
          <ac:chgData name="bo David" userId="1750e1465650e3b5" providerId="LiveId" clId="{4012C015-0D40-457C-B8DA-AF9751F837BD}" dt="2023-05-17T12:50:36.298" v="488"/>
          <ac:spMkLst>
            <pc:docMk/>
            <pc:sldMk cId="240495514" sldId="333"/>
            <ac:spMk id="65" creationId="{A4757295-FBDA-4640-BF7E-0B905CE4ABA5}"/>
          </ac:spMkLst>
        </pc:spChg>
        <pc:spChg chg="mod">
          <ac:chgData name="bo David" userId="1750e1465650e3b5" providerId="LiveId" clId="{4012C015-0D40-457C-B8DA-AF9751F837BD}" dt="2023-05-17T12:50:36.298" v="488"/>
          <ac:spMkLst>
            <pc:docMk/>
            <pc:sldMk cId="240495514" sldId="333"/>
            <ac:spMk id="66" creationId="{0128A29D-F946-45E8-A126-DD0CC0964FC0}"/>
          </ac:spMkLst>
        </pc:spChg>
        <pc:spChg chg="mod">
          <ac:chgData name="bo David" userId="1750e1465650e3b5" providerId="LiveId" clId="{4012C015-0D40-457C-B8DA-AF9751F837BD}" dt="2023-05-17T12:50:36.298" v="488"/>
          <ac:spMkLst>
            <pc:docMk/>
            <pc:sldMk cId="240495514" sldId="333"/>
            <ac:spMk id="67" creationId="{F99D81C9-7661-405D-A27D-16E6B3233D9B}"/>
          </ac:spMkLst>
        </pc:spChg>
        <pc:spChg chg="mod">
          <ac:chgData name="bo David" userId="1750e1465650e3b5" providerId="LiveId" clId="{4012C015-0D40-457C-B8DA-AF9751F837BD}" dt="2023-05-17T12:50:36.298" v="488"/>
          <ac:spMkLst>
            <pc:docMk/>
            <pc:sldMk cId="240495514" sldId="333"/>
            <ac:spMk id="69" creationId="{F72C1044-F58C-4AD8-ACD3-5B85C7693D5D}"/>
          </ac:spMkLst>
        </pc:spChg>
        <pc:spChg chg="mod">
          <ac:chgData name="bo David" userId="1750e1465650e3b5" providerId="LiveId" clId="{4012C015-0D40-457C-B8DA-AF9751F837BD}" dt="2023-05-17T12:50:36.298" v="488"/>
          <ac:spMkLst>
            <pc:docMk/>
            <pc:sldMk cId="240495514" sldId="333"/>
            <ac:spMk id="71" creationId="{90946A4D-AD58-4DD5-B091-B90FAB576396}"/>
          </ac:spMkLst>
        </pc:spChg>
        <pc:spChg chg="mod">
          <ac:chgData name="bo David" userId="1750e1465650e3b5" providerId="LiveId" clId="{4012C015-0D40-457C-B8DA-AF9751F837BD}" dt="2023-05-17T12:50:36.298" v="488"/>
          <ac:spMkLst>
            <pc:docMk/>
            <pc:sldMk cId="240495514" sldId="333"/>
            <ac:spMk id="72" creationId="{CCA47C57-8A57-449C-B4BC-FD6D79F0548A}"/>
          </ac:spMkLst>
        </pc:spChg>
        <pc:spChg chg="mod">
          <ac:chgData name="bo David" userId="1750e1465650e3b5" providerId="LiveId" clId="{4012C015-0D40-457C-B8DA-AF9751F837BD}" dt="2023-05-17T12:50:36.298" v="488"/>
          <ac:spMkLst>
            <pc:docMk/>
            <pc:sldMk cId="240495514" sldId="333"/>
            <ac:spMk id="73" creationId="{8FD23A82-2B4F-43C2-913F-14BBB5434551}"/>
          </ac:spMkLst>
        </pc:spChg>
        <pc:spChg chg="mod">
          <ac:chgData name="bo David" userId="1750e1465650e3b5" providerId="LiveId" clId="{4012C015-0D40-457C-B8DA-AF9751F837BD}" dt="2023-05-17T12:50:36.298" v="488"/>
          <ac:spMkLst>
            <pc:docMk/>
            <pc:sldMk cId="240495514" sldId="333"/>
            <ac:spMk id="74" creationId="{99D91EE2-144F-46B0-B9B0-BCD6EFB4A90D}"/>
          </ac:spMkLst>
        </pc:spChg>
        <pc:spChg chg="mod">
          <ac:chgData name="bo David" userId="1750e1465650e3b5" providerId="LiveId" clId="{4012C015-0D40-457C-B8DA-AF9751F837BD}" dt="2023-05-17T12:50:36.298" v="488"/>
          <ac:spMkLst>
            <pc:docMk/>
            <pc:sldMk cId="240495514" sldId="333"/>
            <ac:spMk id="76" creationId="{5ADAFB94-A9D6-4767-BDB4-BEF6C11DCD35}"/>
          </ac:spMkLst>
        </pc:spChg>
        <pc:spChg chg="mod">
          <ac:chgData name="bo David" userId="1750e1465650e3b5" providerId="LiveId" clId="{4012C015-0D40-457C-B8DA-AF9751F837BD}" dt="2023-05-17T12:50:36.298" v="488"/>
          <ac:spMkLst>
            <pc:docMk/>
            <pc:sldMk cId="240495514" sldId="333"/>
            <ac:spMk id="78" creationId="{0BAEA504-D646-4E0D-B8FF-6A8CAD331FF4}"/>
          </ac:spMkLst>
        </pc:spChg>
        <pc:spChg chg="mod">
          <ac:chgData name="bo David" userId="1750e1465650e3b5" providerId="LiveId" clId="{4012C015-0D40-457C-B8DA-AF9751F837BD}" dt="2023-05-17T12:50:36.298" v="488"/>
          <ac:spMkLst>
            <pc:docMk/>
            <pc:sldMk cId="240495514" sldId="333"/>
            <ac:spMk id="79" creationId="{2C2E693C-DC63-40FB-984F-41E44C60348D}"/>
          </ac:spMkLst>
        </pc:spChg>
        <pc:spChg chg="mod">
          <ac:chgData name="bo David" userId="1750e1465650e3b5" providerId="LiveId" clId="{4012C015-0D40-457C-B8DA-AF9751F837BD}" dt="2023-05-17T12:50:36.298" v="488"/>
          <ac:spMkLst>
            <pc:docMk/>
            <pc:sldMk cId="240495514" sldId="333"/>
            <ac:spMk id="80" creationId="{1D4DB2F4-2437-4D8B-8BDA-0D2A92A9E798}"/>
          </ac:spMkLst>
        </pc:spChg>
        <pc:spChg chg="mod">
          <ac:chgData name="bo David" userId="1750e1465650e3b5" providerId="LiveId" clId="{4012C015-0D40-457C-B8DA-AF9751F837BD}" dt="2023-05-17T12:50:36.298" v="488"/>
          <ac:spMkLst>
            <pc:docMk/>
            <pc:sldMk cId="240495514" sldId="333"/>
            <ac:spMk id="81" creationId="{EF9B33E3-6D02-48F9-98B9-3F358A27BFFF}"/>
          </ac:spMkLst>
        </pc:spChg>
        <pc:spChg chg="mod">
          <ac:chgData name="bo David" userId="1750e1465650e3b5" providerId="LiveId" clId="{4012C015-0D40-457C-B8DA-AF9751F837BD}" dt="2023-05-17T12:50:36.298" v="488"/>
          <ac:spMkLst>
            <pc:docMk/>
            <pc:sldMk cId="240495514" sldId="333"/>
            <ac:spMk id="83" creationId="{FF03B79A-150F-4B8B-AE5F-D345DDB5317F}"/>
          </ac:spMkLst>
        </pc:spChg>
        <pc:spChg chg="mod">
          <ac:chgData name="bo David" userId="1750e1465650e3b5" providerId="LiveId" clId="{4012C015-0D40-457C-B8DA-AF9751F837BD}" dt="2023-05-17T12:50:36.298" v="488"/>
          <ac:spMkLst>
            <pc:docMk/>
            <pc:sldMk cId="240495514" sldId="333"/>
            <ac:spMk id="85" creationId="{3FC8D238-9AB3-47F4-865C-4E53E5E29441}"/>
          </ac:spMkLst>
        </pc:spChg>
        <pc:spChg chg="mod">
          <ac:chgData name="bo David" userId="1750e1465650e3b5" providerId="LiveId" clId="{4012C015-0D40-457C-B8DA-AF9751F837BD}" dt="2023-05-17T12:50:36.298" v="488"/>
          <ac:spMkLst>
            <pc:docMk/>
            <pc:sldMk cId="240495514" sldId="333"/>
            <ac:spMk id="86" creationId="{DF9CAD6C-C35B-46A1-AD32-B8C3E8BC7C20}"/>
          </ac:spMkLst>
        </pc:spChg>
        <pc:spChg chg="mod">
          <ac:chgData name="bo David" userId="1750e1465650e3b5" providerId="LiveId" clId="{4012C015-0D40-457C-B8DA-AF9751F837BD}" dt="2023-05-17T12:50:36.298" v="488"/>
          <ac:spMkLst>
            <pc:docMk/>
            <pc:sldMk cId="240495514" sldId="333"/>
            <ac:spMk id="87" creationId="{1D477B45-C4E7-474F-A83C-51E4ED4FE76A}"/>
          </ac:spMkLst>
        </pc:spChg>
        <pc:spChg chg="mod">
          <ac:chgData name="bo David" userId="1750e1465650e3b5" providerId="LiveId" clId="{4012C015-0D40-457C-B8DA-AF9751F837BD}" dt="2023-05-17T12:50:36.298" v="488"/>
          <ac:spMkLst>
            <pc:docMk/>
            <pc:sldMk cId="240495514" sldId="333"/>
            <ac:spMk id="88" creationId="{1F2C6B6D-9E87-4BA0-9494-8A7B2451B27B}"/>
          </ac:spMkLst>
        </pc:spChg>
        <pc:spChg chg="mod">
          <ac:chgData name="bo David" userId="1750e1465650e3b5" providerId="LiveId" clId="{4012C015-0D40-457C-B8DA-AF9751F837BD}" dt="2023-05-17T12:50:36.298" v="488"/>
          <ac:spMkLst>
            <pc:docMk/>
            <pc:sldMk cId="240495514" sldId="333"/>
            <ac:spMk id="90" creationId="{5956EB1B-9B4C-4F16-9868-A3D5E5B72BC9}"/>
          </ac:spMkLst>
        </pc:spChg>
        <pc:spChg chg="mod">
          <ac:chgData name="bo David" userId="1750e1465650e3b5" providerId="LiveId" clId="{4012C015-0D40-457C-B8DA-AF9751F837BD}" dt="2023-05-17T12:50:36.298" v="488"/>
          <ac:spMkLst>
            <pc:docMk/>
            <pc:sldMk cId="240495514" sldId="333"/>
            <ac:spMk id="92" creationId="{D7B4967B-0554-46C5-8835-9DD769AF7E44}"/>
          </ac:spMkLst>
        </pc:spChg>
        <pc:spChg chg="mod">
          <ac:chgData name="bo David" userId="1750e1465650e3b5" providerId="LiveId" clId="{4012C015-0D40-457C-B8DA-AF9751F837BD}" dt="2023-05-17T12:50:36.298" v="488"/>
          <ac:spMkLst>
            <pc:docMk/>
            <pc:sldMk cId="240495514" sldId="333"/>
            <ac:spMk id="93" creationId="{5BD1F46A-4A4B-4EC3-9E0C-D2604CA86E89}"/>
          </ac:spMkLst>
        </pc:spChg>
        <pc:spChg chg="mod">
          <ac:chgData name="bo David" userId="1750e1465650e3b5" providerId="LiveId" clId="{4012C015-0D40-457C-B8DA-AF9751F837BD}" dt="2023-05-17T12:50:36.298" v="488"/>
          <ac:spMkLst>
            <pc:docMk/>
            <pc:sldMk cId="240495514" sldId="333"/>
            <ac:spMk id="94" creationId="{58B30722-E2B2-4F8B-B653-312EC031F228}"/>
          </ac:spMkLst>
        </pc:spChg>
        <pc:spChg chg="mod">
          <ac:chgData name="bo David" userId="1750e1465650e3b5" providerId="LiveId" clId="{4012C015-0D40-457C-B8DA-AF9751F837BD}" dt="2023-05-17T12:50:36.298" v="488"/>
          <ac:spMkLst>
            <pc:docMk/>
            <pc:sldMk cId="240495514" sldId="333"/>
            <ac:spMk id="95" creationId="{6A8139D3-5070-422A-8A57-67FAD42DFC25}"/>
          </ac:spMkLst>
        </pc:spChg>
        <pc:spChg chg="mod">
          <ac:chgData name="bo David" userId="1750e1465650e3b5" providerId="LiveId" clId="{4012C015-0D40-457C-B8DA-AF9751F837BD}" dt="2023-05-17T12:50:36.298" v="488"/>
          <ac:spMkLst>
            <pc:docMk/>
            <pc:sldMk cId="240495514" sldId="333"/>
            <ac:spMk id="97" creationId="{39C87DF0-F797-4198-BBF2-7B3E4B97FE7D}"/>
          </ac:spMkLst>
        </pc:spChg>
        <pc:spChg chg="mod">
          <ac:chgData name="bo David" userId="1750e1465650e3b5" providerId="LiveId" clId="{4012C015-0D40-457C-B8DA-AF9751F837BD}" dt="2023-05-17T12:50:36.298" v="488"/>
          <ac:spMkLst>
            <pc:docMk/>
            <pc:sldMk cId="240495514" sldId="333"/>
            <ac:spMk id="99" creationId="{E4336817-DE4F-493A-A871-0240F665698E}"/>
          </ac:spMkLst>
        </pc:spChg>
        <pc:spChg chg="mod">
          <ac:chgData name="bo David" userId="1750e1465650e3b5" providerId="LiveId" clId="{4012C015-0D40-457C-B8DA-AF9751F837BD}" dt="2023-05-17T12:50:36.298" v="488"/>
          <ac:spMkLst>
            <pc:docMk/>
            <pc:sldMk cId="240495514" sldId="333"/>
            <ac:spMk id="100" creationId="{5655683C-8E7E-43EB-8243-7FE5503F9946}"/>
          </ac:spMkLst>
        </pc:spChg>
        <pc:spChg chg="mod">
          <ac:chgData name="bo David" userId="1750e1465650e3b5" providerId="LiveId" clId="{4012C015-0D40-457C-B8DA-AF9751F837BD}" dt="2023-05-17T12:50:36.298" v="488"/>
          <ac:spMkLst>
            <pc:docMk/>
            <pc:sldMk cId="240495514" sldId="333"/>
            <ac:spMk id="101" creationId="{7AA029EC-0E8B-4E10-85BB-B30A22F8B496}"/>
          </ac:spMkLst>
        </pc:spChg>
        <pc:spChg chg="mod">
          <ac:chgData name="bo David" userId="1750e1465650e3b5" providerId="LiveId" clId="{4012C015-0D40-457C-B8DA-AF9751F837BD}" dt="2023-05-17T12:50:36.298" v="488"/>
          <ac:spMkLst>
            <pc:docMk/>
            <pc:sldMk cId="240495514" sldId="333"/>
            <ac:spMk id="102" creationId="{455A65C7-A197-4F7E-BAC1-03B652ADD939}"/>
          </ac:spMkLst>
        </pc:spChg>
        <pc:spChg chg="mod">
          <ac:chgData name="bo David" userId="1750e1465650e3b5" providerId="LiveId" clId="{4012C015-0D40-457C-B8DA-AF9751F837BD}" dt="2023-05-17T12:50:36.298" v="488"/>
          <ac:spMkLst>
            <pc:docMk/>
            <pc:sldMk cId="240495514" sldId="333"/>
            <ac:spMk id="103" creationId="{1B211B4A-1C26-43CB-A847-79C9B9D804A5}"/>
          </ac:spMkLst>
        </pc:spChg>
        <pc:spChg chg="mod">
          <ac:chgData name="bo David" userId="1750e1465650e3b5" providerId="LiveId" clId="{4012C015-0D40-457C-B8DA-AF9751F837BD}" dt="2023-05-17T12:50:36.298" v="488"/>
          <ac:spMkLst>
            <pc:docMk/>
            <pc:sldMk cId="240495514" sldId="333"/>
            <ac:spMk id="104" creationId="{9A10019A-D32A-484B-AB8E-E52CD25F8B88}"/>
          </ac:spMkLst>
        </pc:spChg>
        <pc:spChg chg="mod">
          <ac:chgData name="bo David" userId="1750e1465650e3b5" providerId="LiveId" clId="{4012C015-0D40-457C-B8DA-AF9751F837BD}" dt="2023-05-17T12:50:36.298" v="488"/>
          <ac:spMkLst>
            <pc:docMk/>
            <pc:sldMk cId="240495514" sldId="333"/>
            <ac:spMk id="105" creationId="{093FDFA3-1A82-4574-8A12-0D9BF79CEC92}"/>
          </ac:spMkLst>
        </pc:spChg>
        <pc:spChg chg="mod">
          <ac:chgData name="bo David" userId="1750e1465650e3b5" providerId="LiveId" clId="{4012C015-0D40-457C-B8DA-AF9751F837BD}" dt="2023-05-17T12:50:36.298" v="488"/>
          <ac:spMkLst>
            <pc:docMk/>
            <pc:sldMk cId="240495514" sldId="333"/>
            <ac:spMk id="106" creationId="{19E0DE01-9EF4-48B9-BAD0-367A7285E508}"/>
          </ac:spMkLst>
        </pc:spChg>
        <pc:spChg chg="mod">
          <ac:chgData name="bo David" userId="1750e1465650e3b5" providerId="LiveId" clId="{4012C015-0D40-457C-B8DA-AF9751F837BD}" dt="2023-05-17T12:50:36.298" v="488"/>
          <ac:spMkLst>
            <pc:docMk/>
            <pc:sldMk cId="240495514" sldId="333"/>
            <ac:spMk id="107" creationId="{FE4E2A21-5D85-4250-8E08-24856DEAD37D}"/>
          </ac:spMkLst>
        </pc:spChg>
        <pc:spChg chg="mod">
          <ac:chgData name="bo David" userId="1750e1465650e3b5" providerId="LiveId" clId="{4012C015-0D40-457C-B8DA-AF9751F837BD}" dt="2023-05-17T12:50:36.298" v="488"/>
          <ac:spMkLst>
            <pc:docMk/>
            <pc:sldMk cId="240495514" sldId="333"/>
            <ac:spMk id="108" creationId="{7B01EA75-237F-4273-9970-192D35D0E091}"/>
          </ac:spMkLst>
        </pc:spChg>
        <pc:spChg chg="mod">
          <ac:chgData name="bo David" userId="1750e1465650e3b5" providerId="LiveId" clId="{4012C015-0D40-457C-B8DA-AF9751F837BD}" dt="2023-05-17T12:50:36.298" v="488"/>
          <ac:spMkLst>
            <pc:docMk/>
            <pc:sldMk cId="240495514" sldId="333"/>
            <ac:spMk id="109" creationId="{C03964ED-85B9-409C-AB5E-09FE84E6FEBD}"/>
          </ac:spMkLst>
        </pc:spChg>
        <pc:spChg chg="mod">
          <ac:chgData name="bo David" userId="1750e1465650e3b5" providerId="LiveId" clId="{4012C015-0D40-457C-B8DA-AF9751F837BD}" dt="2023-05-17T12:50:36.298" v="488"/>
          <ac:spMkLst>
            <pc:docMk/>
            <pc:sldMk cId="240495514" sldId="333"/>
            <ac:spMk id="112" creationId="{86FCF45C-0EEC-49B2-A75F-E25BE323DFD6}"/>
          </ac:spMkLst>
        </pc:spChg>
        <pc:spChg chg="mod">
          <ac:chgData name="bo David" userId="1750e1465650e3b5" providerId="LiveId" clId="{4012C015-0D40-457C-B8DA-AF9751F837BD}" dt="2023-05-17T12:50:36.298" v="488"/>
          <ac:spMkLst>
            <pc:docMk/>
            <pc:sldMk cId="240495514" sldId="333"/>
            <ac:spMk id="113" creationId="{7A306622-67A1-455D-AA0F-ABBACA49EB7C}"/>
          </ac:spMkLst>
        </pc:spChg>
        <pc:spChg chg="mod">
          <ac:chgData name="bo David" userId="1750e1465650e3b5" providerId="LiveId" clId="{4012C015-0D40-457C-B8DA-AF9751F837BD}" dt="2023-05-17T12:50:36.298" v="488"/>
          <ac:spMkLst>
            <pc:docMk/>
            <pc:sldMk cId="240495514" sldId="333"/>
            <ac:spMk id="114" creationId="{A0BACC90-4546-40D0-A047-45BA73429698}"/>
          </ac:spMkLst>
        </pc:spChg>
        <pc:spChg chg="mod">
          <ac:chgData name="bo David" userId="1750e1465650e3b5" providerId="LiveId" clId="{4012C015-0D40-457C-B8DA-AF9751F837BD}" dt="2023-05-17T12:50:36.298" v="488"/>
          <ac:spMkLst>
            <pc:docMk/>
            <pc:sldMk cId="240495514" sldId="333"/>
            <ac:spMk id="115" creationId="{F650F949-49D1-4379-9A77-B4F02CA23E0D}"/>
          </ac:spMkLst>
        </pc:spChg>
        <pc:spChg chg="mod">
          <ac:chgData name="bo David" userId="1750e1465650e3b5" providerId="LiveId" clId="{4012C015-0D40-457C-B8DA-AF9751F837BD}" dt="2023-05-17T12:50:36.298" v="488"/>
          <ac:spMkLst>
            <pc:docMk/>
            <pc:sldMk cId="240495514" sldId="333"/>
            <ac:spMk id="116" creationId="{E28A0168-CAFE-4FFB-9AC0-A0ACE8FF4D5E}"/>
          </ac:spMkLst>
        </pc:spChg>
        <pc:spChg chg="mod">
          <ac:chgData name="bo David" userId="1750e1465650e3b5" providerId="LiveId" clId="{4012C015-0D40-457C-B8DA-AF9751F837BD}" dt="2023-05-17T12:50:36.298" v="488"/>
          <ac:spMkLst>
            <pc:docMk/>
            <pc:sldMk cId="240495514" sldId="333"/>
            <ac:spMk id="117" creationId="{0D5D09F7-76BF-46C4-9CC9-B2E585F1132C}"/>
          </ac:spMkLst>
        </pc:spChg>
        <pc:spChg chg="mod">
          <ac:chgData name="bo David" userId="1750e1465650e3b5" providerId="LiveId" clId="{4012C015-0D40-457C-B8DA-AF9751F837BD}" dt="2023-05-17T12:50:36.298" v="488"/>
          <ac:spMkLst>
            <pc:docMk/>
            <pc:sldMk cId="240495514" sldId="333"/>
            <ac:spMk id="118" creationId="{5E202EB6-E21E-4D71-8827-A1EC8921B888}"/>
          </ac:spMkLst>
        </pc:spChg>
        <pc:spChg chg="mod">
          <ac:chgData name="bo David" userId="1750e1465650e3b5" providerId="LiveId" clId="{4012C015-0D40-457C-B8DA-AF9751F837BD}" dt="2023-05-17T12:50:36.298" v="488"/>
          <ac:spMkLst>
            <pc:docMk/>
            <pc:sldMk cId="240495514" sldId="333"/>
            <ac:spMk id="119" creationId="{3CDE87A6-2BF1-4C61-93D2-392624AA2BA8}"/>
          </ac:spMkLst>
        </pc:spChg>
        <pc:spChg chg="mod">
          <ac:chgData name="bo David" userId="1750e1465650e3b5" providerId="LiveId" clId="{4012C015-0D40-457C-B8DA-AF9751F837BD}" dt="2023-05-17T12:50:36.298" v="488"/>
          <ac:spMkLst>
            <pc:docMk/>
            <pc:sldMk cId="240495514" sldId="333"/>
            <ac:spMk id="120" creationId="{59740769-EA2D-4B66-9114-03C97E9393F5}"/>
          </ac:spMkLst>
        </pc:spChg>
        <pc:spChg chg="mod">
          <ac:chgData name="bo David" userId="1750e1465650e3b5" providerId="LiveId" clId="{4012C015-0D40-457C-B8DA-AF9751F837BD}" dt="2023-05-17T12:50:36.298" v="488"/>
          <ac:spMkLst>
            <pc:docMk/>
            <pc:sldMk cId="240495514" sldId="333"/>
            <ac:spMk id="121" creationId="{3FCB921A-4019-4530-B29E-BBFB5F3FF110}"/>
          </ac:spMkLst>
        </pc:spChg>
        <pc:spChg chg="mod">
          <ac:chgData name="bo David" userId="1750e1465650e3b5" providerId="LiveId" clId="{4012C015-0D40-457C-B8DA-AF9751F837BD}" dt="2023-05-17T12:50:36.298" v="488"/>
          <ac:spMkLst>
            <pc:docMk/>
            <pc:sldMk cId="240495514" sldId="333"/>
            <ac:spMk id="122" creationId="{F2A1005B-EE63-41A2-AE63-7BB45D05959E}"/>
          </ac:spMkLst>
        </pc:spChg>
        <pc:spChg chg="mod">
          <ac:chgData name="bo David" userId="1750e1465650e3b5" providerId="LiveId" clId="{4012C015-0D40-457C-B8DA-AF9751F837BD}" dt="2023-05-17T12:50:36.298" v="488"/>
          <ac:spMkLst>
            <pc:docMk/>
            <pc:sldMk cId="240495514" sldId="333"/>
            <ac:spMk id="125" creationId="{991CDADF-4DC6-4F76-9DD7-3798F004BE74}"/>
          </ac:spMkLst>
        </pc:spChg>
        <pc:spChg chg="mod">
          <ac:chgData name="bo David" userId="1750e1465650e3b5" providerId="LiveId" clId="{4012C015-0D40-457C-B8DA-AF9751F837BD}" dt="2023-05-17T12:50:36.298" v="488"/>
          <ac:spMkLst>
            <pc:docMk/>
            <pc:sldMk cId="240495514" sldId="333"/>
            <ac:spMk id="126" creationId="{1D5E13F7-6944-49F3-A1F3-0BF572FF2142}"/>
          </ac:spMkLst>
        </pc:spChg>
        <pc:spChg chg="mod">
          <ac:chgData name="bo David" userId="1750e1465650e3b5" providerId="LiveId" clId="{4012C015-0D40-457C-B8DA-AF9751F837BD}" dt="2023-05-17T12:50:36.298" v="488"/>
          <ac:spMkLst>
            <pc:docMk/>
            <pc:sldMk cId="240495514" sldId="333"/>
            <ac:spMk id="127" creationId="{D028EF6A-3D66-48BF-801A-C86426320DFA}"/>
          </ac:spMkLst>
        </pc:spChg>
        <pc:spChg chg="mod">
          <ac:chgData name="bo David" userId="1750e1465650e3b5" providerId="LiveId" clId="{4012C015-0D40-457C-B8DA-AF9751F837BD}" dt="2023-05-17T12:50:36.298" v="488"/>
          <ac:spMkLst>
            <pc:docMk/>
            <pc:sldMk cId="240495514" sldId="333"/>
            <ac:spMk id="128" creationId="{C42471E0-B69A-491A-877D-D00F76583BF4}"/>
          </ac:spMkLst>
        </pc:spChg>
        <pc:spChg chg="mod">
          <ac:chgData name="bo David" userId="1750e1465650e3b5" providerId="LiveId" clId="{4012C015-0D40-457C-B8DA-AF9751F837BD}" dt="2023-05-17T12:50:36.298" v="488"/>
          <ac:spMkLst>
            <pc:docMk/>
            <pc:sldMk cId="240495514" sldId="333"/>
            <ac:spMk id="129" creationId="{26B9F314-7802-48A4-9D00-0F48C727F534}"/>
          </ac:spMkLst>
        </pc:spChg>
        <pc:spChg chg="mod">
          <ac:chgData name="bo David" userId="1750e1465650e3b5" providerId="LiveId" clId="{4012C015-0D40-457C-B8DA-AF9751F837BD}" dt="2023-05-17T12:50:36.298" v="488"/>
          <ac:spMkLst>
            <pc:docMk/>
            <pc:sldMk cId="240495514" sldId="333"/>
            <ac:spMk id="130" creationId="{F3162EF7-ABF9-477F-9D29-B3A1433173FD}"/>
          </ac:spMkLst>
        </pc:spChg>
        <pc:spChg chg="mod">
          <ac:chgData name="bo David" userId="1750e1465650e3b5" providerId="LiveId" clId="{4012C015-0D40-457C-B8DA-AF9751F837BD}" dt="2023-05-17T12:50:36.298" v="488"/>
          <ac:spMkLst>
            <pc:docMk/>
            <pc:sldMk cId="240495514" sldId="333"/>
            <ac:spMk id="131" creationId="{540F1D39-BF70-4C00-AE99-15247CB62749}"/>
          </ac:spMkLst>
        </pc:spChg>
        <pc:spChg chg="mod">
          <ac:chgData name="bo David" userId="1750e1465650e3b5" providerId="LiveId" clId="{4012C015-0D40-457C-B8DA-AF9751F837BD}" dt="2023-05-17T12:50:36.298" v="488"/>
          <ac:spMkLst>
            <pc:docMk/>
            <pc:sldMk cId="240495514" sldId="333"/>
            <ac:spMk id="132" creationId="{6D5F4B25-CA76-42BE-B1C5-9B74F7F39007}"/>
          </ac:spMkLst>
        </pc:spChg>
        <pc:spChg chg="mod">
          <ac:chgData name="bo David" userId="1750e1465650e3b5" providerId="LiveId" clId="{4012C015-0D40-457C-B8DA-AF9751F837BD}" dt="2023-05-17T12:50:36.298" v="488"/>
          <ac:spMkLst>
            <pc:docMk/>
            <pc:sldMk cId="240495514" sldId="333"/>
            <ac:spMk id="135" creationId="{22CA6E34-583C-427A-A38B-06B327206A6F}"/>
          </ac:spMkLst>
        </pc:spChg>
        <pc:spChg chg="mod">
          <ac:chgData name="bo David" userId="1750e1465650e3b5" providerId="LiveId" clId="{4012C015-0D40-457C-B8DA-AF9751F837BD}" dt="2023-05-17T12:50:36.298" v="488"/>
          <ac:spMkLst>
            <pc:docMk/>
            <pc:sldMk cId="240495514" sldId="333"/>
            <ac:spMk id="136" creationId="{88D079D9-3EC3-439C-9F67-F43FF5E5CE35}"/>
          </ac:spMkLst>
        </pc:spChg>
        <pc:spChg chg="mod">
          <ac:chgData name="bo David" userId="1750e1465650e3b5" providerId="LiveId" clId="{4012C015-0D40-457C-B8DA-AF9751F837BD}" dt="2023-05-17T12:50:36.298" v="488"/>
          <ac:spMkLst>
            <pc:docMk/>
            <pc:sldMk cId="240495514" sldId="333"/>
            <ac:spMk id="137" creationId="{0AEA6C39-A44E-45E9-B1EF-F9B471191091}"/>
          </ac:spMkLst>
        </pc:spChg>
        <pc:spChg chg="mod">
          <ac:chgData name="bo David" userId="1750e1465650e3b5" providerId="LiveId" clId="{4012C015-0D40-457C-B8DA-AF9751F837BD}" dt="2023-05-17T12:50:36.298" v="488"/>
          <ac:spMkLst>
            <pc:docMk/>
            <pc:sldMk cId="240495514" sldId="333"/>
            <ac:spMk id="138" creationId="{2ACD70F1-5AC8-408A-B77C-AF4510B1B165}"/>
          </ac:spMkLst>
        </pc:spChg>
        <pc:spChg chg="mod">
          <ac:chgData name="bo David" userId="1750e1465650e3b5" providerId="LiveId" clId="{4012C015-0D40-457C-B8DA-AF9751F837BD}" dt="2023-05-17T12:50:36.298" v="488"/>
          <ac:spMkLst>
            <pc:docMk/>
            <pc:sldMk cId="240495514" sldId="333"/>
            <ac:spMk id="139" creationId="{F699CFA7-DE49-4A9E-BA88-380F56A31D8D}"/>
          </ac:spMkLst>
        </pc:spChg>
        <pc:spChg chg="mod">
          <ac:chgData name="bo David" userId="1750e1465650e3b5" providerId="LiveId" clId="{4012C015-0D40-457C-B8DA-AF9751F837BD}" dt="2023-05-17T12:50:36.298" v="488"/>
          <ac:spMkLst>
            <pc:docMk/>
            <pc:sldMk cId="240495514" sldId="333"/>
            <ac:spMk id="140" creationId="{78809F27-2F5F-4BA6-BFA3-1A9DCFA4F7FB}"/>
          </ac:spMkLst>
        </pc:spChg>
        <pc:spChg chg="mod">
          <ac:chgData name="bo David" userId="1750e1465650e3b5" providerId="LiveId" clId="{4012C015-0D40-457C-B8DA-AF9751F837BD}" dt="2023-05-17T12:50:36.298" v="488"/>
          <ac:spMkLst>
            <pc:docMk/>
            <pc:sldMk cId="240495514" sldId="333"/>
            <ac:spMk id="141" creationId="{4826119B-7CB7-4574-BE8C-016DCAFB5231}"/>
          </ac:spMkLst>
        </pc:spChg>
        <pc:spChg chg="mod">
          <ac:chgData name="bo David" userId="1750e1465650e3b5" providerId="LiveId" clId="{4012C015-0D40-457C-B8DA-AF9751F837BD}" dt="2023-05-17T12:50:36.298" v="488"/>
          <ac:spMkLst>
            <pc:docMk/>
            <pc:sldMk cId="240495514" sldId="333"/>
            <ac:spMk id="142" creationId="{AEE6B146-2B2B-4296-B625-64795C9A5E28}"/>
          </ac:spMkLst>
        </pc:spChg>
        <pc:spChg chg="mod">
          <ac:chgData name="bo David" userId="1750e1465650e3b5" providerId="LiveId" clId="{4012C015-0D40-457C-B8DA-AF9751F837BD}" dt="2023-05-17T12:50:36.298" v="488"/>
          <ac:spMkLst>
            <pc:docMk/>
            <pc:sldMk cId="240495514" sldId="333"/>
            <ac:spMk id="143" creationId="{84B8FA8C-77F4-44F4-9629-D8011F8C0FCE}"/>
          </ac:spMkLst>
        </pc:spChg>
        <pc:spChg chg="mod">
          <ac:chgData name="bo David" userId="1750e1465650e3b5" providerId="LiveId" clId="{4012C015-0D40-457C-B8DA-AF9751F837BD}" dt="2023-05-17T12:50:36.298" v="488"/>
          <ac:spMkLst>
            <pc:docMk/>
            <pc:sldMk cId="240495514" sldId="333"/>
            <ac:spMk id="144" creationId="{97D71AD6-7BB0-46C2-B6E4-6787678F5C0F}"/>
          </ac:spMkLst>
        </pc:spChg>
        <pc:spChg chg="mod">
          <ac:chgData name="bo David" userId="1750e1465650e3b5" providerId="LiveId" clId="{4012C015-0D40-457C-B8DA-AF9751F837BD}" dt="2023-05-17T12:50:36.298" v="488"/>
          <ac:spMkLst>
            <pc:docMk/>
            <pc:sldMk cId="240495514" sldId="333"/>
            <ac:spMk id="145" creationId="{1F248019-51A9-43FC-A089-30BDF3EBD3A4}"/>
          </ac:spMkLst>
        </pc:spChg>
        <pc:spChg chg="mod">
          <ac:chgData name="bo David" userId="1750e1465650e3b5" providerId="LiveId" clId="{4012C015-0D40-457C-B8DA-AF9751F837BD}" dt="2023-05-17T12:50:36.298" v="488"/>
          <ac:spMkLst>
            <pc:docMk/>
            <pc:sldMk cId="240495514" sldId="333"/>
            <ac:spMk id="148" creationId="{0A65F4E0-34CC-44D6-8ECE-085C5F2820CA}"/>
          </ac:spMkLst>
        </pc:spChg>
        <pc:spChg chg="mod">
          <ac:chgData name="bo David" userId="1750e1465650e3b5" providerId="LiveId" clId="{4012C015-0D40-457C-B8DA-AF9751F837BD}" dt="2023-05-17T12:50:36.298" v="488"/>
          <ac:spMkLst>
            <pc:docMk/>
            <pc:sldMk cId="240495514" sldId="333"/>
            <ac:spMk id="149" creationId="{76842A3C-F40D-42A4-93D4-C10257F7A62B}"/>
          </ac:spMkLst>
        </pc:spChg>
        <pc:spChg chg="mod">
          <ac:chgData name="bo David" userId="1750e1465650e3b5" providerId="LiveId" clId="{4012C015-0D40-457C-B8DA-AF9751F837BD}" dt="2023-05-17T12:50:36.298" v="488"/>
          <ac:spMkLst>
            <pc:docMk/>
            <pc:sldMk cId="240495514" sldId="333"/>
            <ac:spMk id="150" creationId="{BC38B464-E2C7-4617-A639-8EA439235945}"/>
          </ac:spMkLst>
        </pc:spChg>
        <pc:spChg chg="mod">
          <ac:chgData name="bo David" userId="1750e1465650e3b5" providerId="LiveId" clId="{4012C015-0D40-457C-B8DA-AF9751F837BD}" dt="2023-05-17T12:50:36.298" v="488"/>
          <ac:spMkLst>
            <pc:docMk/>
            <pc:sldMk cId="240495514" sldId="333"/>
            <ac:spMk id="151" creationId="{59492376-3B6D-4193-B07C-F05581016EBC}"/>
          </ac:spMkLst>
        </pc:spChg>
        <pc:spChg chg="mod">
          <ac:chgData name="bo David" userId="1750e1465650e3b5" providerId="LiveId" clId="{4012C015-0D40-457C-B8DA-AF9751F837BD}" dt="2023-05-17T12:50:36.298" v="488"/>
          <ac:spMkLst>
            <pc:docMk/>
            <pc:sldMk cId="240495514" sldId="333"/>
            <ac:spMk id="152" creationId="{05A5DDDE-D299-45B9-9BDC-74FF5D497452}"/>
          </ac:spMkLst>
        </pc:spChg>
        <pc:spChg chg="mod">
          <ac:chgData name="bo David" userId="1750e1465650e3b5" providerId="LiveId" clId="{4012C015-0D40-457C-B8DA-AF9751F837BD}" dt="2023-05-17T12:50:36.298" v="488"/>
          <ac:spMkLst>
            <pc:docMk/>
            <pc:sldMk cId="240495514" sldId="333"/>
            <ac:spMk id="153" creationId="{FEAD078B-00CD-4A74-824B-128DCD858C74}"/>
          </ac:spMkLst>
        </pc:spChg>
        <pc:spChg chg="mod">
          <ac:chgData name="bo David" userId="1750e1465650e3b5" providerId="LiveId" clId="{4012C015-0D40-457C-B8DA-AF9751F837BD}" dt="2023-05-17T12:50:36.298" v="488"/>
          <ac:spMkLst>
            <pc:docMk/>
            <pc:sldMk cId="240495514" sldId="333"/>
            <ac:spMk id="154" creationId="{D8252CF9-D1C0-46AA-898D-83A50B3E0330}"/>
          </ac:spMkLst>
        </pc:spChg>
        <pc:spChg chg="mod">
          <ac:chgData name="bo David" userId="1750e1465650e3b5" providerId="LiveId" clId="{4012C015-0D40-457C-B8DA-AF9751F837BD}" dt="2023-05-17T12:50:36.298" v="488"/>
          <ac:spMkLst>
            <pc:docMk/>
            <pc:sldMk cId="240495514" sldId="333"/>
            <ac:spMk id="155" creationId="{D5DECF53-FE14-4059-ABC6-3CDF69E91239}"/>
          </ac:spMkLst>
        </pc:spChg>
        <pc:spChg chg="mod">
          <ac:chgData name="bo David" userId="1750e1465650e3b5" providerId="LiveId" clId="{4012C015-0D40-457C-B8DA-AF9751F837BD}" dt="2023-05-17T12:50:36.298" v="488"/>
          <ac:spMkLst>
            <pc:docMk/>
            <pc:sldMk cId="240495514" sldId="333"/>
            <ac:spMk id="156" creationId="{BA4BEDEF-9078-4E57-983E-12DCD11254A6}"/>
          </ac:spMkLst>
        </pc:spChg>
        <pc:spChg chg="mod">
          <ac:chgData name="bo David" userId="1750e1465650e3b5" providerId="LiveId" clId="{4012C015-0D40-457C-B8DA-AF9751F837BD}" dt="2023-05-17T12:50:36.298" v="488"/>
          <ac:spMkLst>
            <pc:docMk/>
            <pc:sldMk cId="240495514" sldId="333"/>
            <ac:spMk id="157" creationId="{C6C15422-ACC5-4B82-BA2D-FF77A7883150}"/>
          </ac:spMkLst>
        </pc:spChg>
        <pc:spChg chg="mod">
          <ac:chgData name="bo David" userId="1750e1465650e3b5" providerId="LiveId" clId="{4012C015-0D40-457C-B8DA-AF9751F837BD}" dt="2023-05-17T12:50:36.298" v="488"/>
          <ac:spMkLst>
            <pc:docMk/>
            <pc:sldMk cId="240495514" sldId="333"/>
            <ac:spMk id="160" creationId="{D95F8303-47D7-46A6-8EDB-525FBBA4769A}"/>
          </ac:spMkLst>
        </pc:spChg>
        <pc:spChg chg="mod">
          <ac:chgData name="bo David" userId="1750e1465650e3b5" providerId="LiveId" clId="{4012C015-0D40-457C-B8DA-AF9751F837BD}" dt="2023-05-17T12:50:36.298" v="488"/>
          <ac:spMkLst>
            <pc:docMk/>
            <pc:sldMk cId="240495514" sldId="333"/>
            <ac:spMk id="161" creationId="{20D7305F-33EB-4F1D-BBF3-00B737C1DCED}"/>
          </ac:spMkLst>
        </pc:spChg>
        <pc:spChg chg="mod">
          <ac:chgData name="bo David" userId="1750e1465650e3b5" providerId="LiveId" clId="{4012C015-0D40-457C-B8DA-AF9751F837BD}" dt="2023-05-17T12:50:36.298" v="488"/>
          <ac:spMkLst>
            <pc:docMk/>
            <pc:sldMk cId="240495514" sldId="333"/>
            <ac:spMk id="162" creationId="{3243159A-811B-42F2-AD91-3FA26D1DEF8D}"/>
          </ac:spMkLst>
        </pc:spChg>
        <pc:spChg chg="mod">
          <ac:chgData name="bo David" userId="1750e1465650e3b5" providerId="LiveId" clId="{4012C015-0D40-457C-B8DA-AF9751F837BD}" dt="2023-05-17T12:50:36.298" v="488"/>
          <ac:spMkLst>
            <pc:docMk/>
            <pc:sldMk cId="240495514" sldId="333"/>
            <ac:spMk id="163" creationId="{1906C8DF-792C-4AD0-B27A-49D86442096B}"/>
          </ac:spMkLst>
        </pc:spChg>
        <pc:spChg chg="mod">
          <ac:chgData name="bo David" userId="1750e1465650e3b5" providerId="LiveId" clId="{4012C015-0D40-457C-B8DA-AF9751F837BD}" dt="2023-05-17T12:50:36.298" v="488"/>
          <ac:spMkLst>
            <pc:docMk/>
            <pc:sldMk cId="240495514" sldId="333"/>
            <ac:spMk id="164" creationId="{A281E187-BF27-460E-8E1C-7DDA708B57E4}"/>
          </ac:spMkLst>
        </pc:spChg>
        <pc:spChg chg="mod">
          <ac:chgData name="bo David" userId="1750e1465650e3b5" providerId="LiveId" clId="{4012C015-0D40-457C-B8DA-AF9751F837BD}" dt="2023-05-17T12:50:36.298" v="488"/>
          <ac:spMkLst>
            <pc:docMk/>
            <pc:sldMk cId="240495514" sldId="333"/>
            <ac:spMk id="167" creationId="{2E959D6B-DF15-419C-A374-1622A5F29E83}"/>
          </ac:spMkLst>
        </pc:spChg>
        <pc:spChg chg="mod">
          <ac:chgData name="bo David" userId="1750e1465650e3b5" providerId="LiveId" clId="{4012C015-0D40-457C-B8DA-AF9751F837BD}" dt="2023-05-17T12:50:36.298" v="488"/>
          <ac:spMkLst>
            <pc:docMk/>
            <pc:sldMk cId="240495514" sldId="333"/>
            <ac:spMk id="168" creationId="{6A2BBF61-8011-4928-8D38-57591337E38E}"/>
          </ac:spMkLst>
        </pc:spChg>
        <pc:spChg chg="mod">
          <ac:chgData name="bo David" userId="1750e1465650e3b5" providerId="LiveId" clId="{4012C015-0D40-457C-B8DA-AF9751F837BD}" dt="2023-05-17T12:50:36.298" v="488"/>
          <ac:spMkLst>
            <pc:docMk/>
            <pc:sldMk cId="240495514" sldId="333"/>
            <ac:spMk id="169" creationId="{1E72E210-B109-41B6-B75D-E7AB8CCE2924}"/>
          </ac:spMkLst>
        </pc:spChg>
        <pc:spChg chg="mod">
          <ac:chgData name="bo David" userId="1750e1465650e3b5" providerId="LiveId" clId="{4012C015-0D40-457C-B8DA-AF9751F837BD}" dt="2023-05-17T12:50:36.298" v="488"/>
          <ac:spMkLst>
            <pc:docMk/>
            <pc:sldMk cId="240495514" sldId="333"/>
            <ac:spMk id="170" creationId="{D91A227E-0D8B-4C17-B187-699AEBF5EF28}"/>
          </ac:spMkLst>
        </pc:spChg>
        <pc:spChg chg="mod">
          <ac:chgData name="bo David" userId="1750e1465650e3b5" providerId="LiveId" clId="{4012C015-0D40-457C-B8DA-AF9751F837BD}" dt="2023-05-17T12:50:36.298" v="488"/>
          <ac:spMkLst>
            <pc:docMk/>
            <pc:sldMk cId="240495514" sldId="333"/>
            <ac:spMk id="173" creationId="{5ADCD4E9-0E7B-4D98-A382-4C8E3414D7E5}"/>
          </ac:spMkLst>
        </pc:spChg>
        <pc:spChg chg="mod">
          <ac:chgData name="bo David" userId="1750e1465650e3b5" providerId="LiveId" clId="{4012C015-0D40-457C-B8DA-AF9751F837BD}" dt="2023-05-17T12:50:36.298" v="488"/>
          <ac:spMkLst>
            <pc:docMk/>
            <pc:sldMk cId="240495514" sldId="333"/>
            <ac:spMk id="174" creationId="{FFE726DE-1FD8-4DE8-8897-060CF0D5C99C}"/>
          </ac:spMkLst>
        </pc:spChg>
        <pc:spChg chg="mod">
          <ac:chgData name="bo David" userId="1750e1465650e3b5" providerId="LiveId" clId="{4012C015-0D40-457C-B8DA-AF9751F837BD}" dt="2023-05-17T12:50:36.298" v="488"/>
          <ac:spMkLst>
            <pc:docMk/>
            <pc:sldMk cId="240495514" sldId="333"/>
            <ac:spMk id="175" creationId="{3EFF86BD-6151-4911-982F-EB6620D64ABB}"/>
          </ac:spMkLst>
        </pc:spChg>
        <pc:spChg chg="mod">
          <ac:chgData name="bo David" userId="1750e1465650e3b5" providerId="LiveId" clId="{4012C015-0D40-457C-B8DA-AF9751F837BD}" dt="2023-05-17T12:50:36.298" v="488"/>
          <ac:spMkLst>
            <pc:docMk/>
            <pc:sldMk cId="240495514" sldId="333"/>
            <ac:spMk id="176" creationId="{9963869C-7E00-41EB-9ACE-3110FB5DEC38}"/>
          </ac:spMkLst>
        </pc:spChg>
        <pc:spChg chg="mod">
          <ac:chgData name="bo David" userId="1750e1465650e3b5" providerId="LiveId" clId="{4012C015-0D40-457C-B8DA-AF9751F837BD}" dt="2023-05-17T12:50:36.298" v="488"/>
          <ac:spMkLst>
            <pc:docMk/>
            <pc:sldMk cId="240495514" sldId="333"/>
            <ac:spMk id="177" creationId="{0FEFEAD5-D5FF-4798-B988-526F72BF8DEC}"/>
          </ac:spMkLst>
        </pc:spChg>
        <pc:spChg chg="mod">
          <ac:chgData name="bo David" userId="1750e1465650e3b5" providerId="LiveId" clId="{4012C015-0D40-457C-B8DA-AF9751F837BD}" dt="2023-05-17T12:50:36.298" v="488"/>
          <ac:spMkLst>
            <pc:docMk/>
            <pc:sldMk cId="240495514" sldId="333"/>
            <ac:spMk id="180" creationId="{DD276ABB-EC3B-4F3B-A05C-0384CD2A3625}"/>
          </ac:spMkLst>
        </pc:spChg>
        <pc:spChg chg="mod">
          <ac:chgData name="bo David" userId="1750e1465650e3b5" providerId="LiveId" clId="{4012C015-0D40-457C-B8DA-AF9751F837BD}" dt="2023-05-17T12:50:36.298" v="488"/>
          <ac:spMkLst>
            <pc:docMk/>
            <pc:sldMk cId="240495514" sldId="333"/>
            <ac:spMk id="181" creationId="{6ECC422A-F278-4B3B-BFB5-02A940279729}"/>
          </ac:spMkLst>
        </pc:spChg>
        <pc:spChg chg="mod">
          <ac:chgData name="bo David" userId="1750e1465650e3b5" providerId="LiveId" clId="{4012C015-0D40-457C-B8DA-AF9751F837BD}" dt="2023-05-17T12:50:36.298" v="488"/>
          <ac:spMkLst>
            <pc:docMk/>
            <pc:sldMk cId="240495514" sldId="333"/>
            <ac:spMk id="182" creationId="{D9AFFB34-A3C6-44C1-B94A-B5858A2AB86B}"/>
          </ac:spMkLst>
        </pc:spChg>
        <pc:spChg chg="mod">
          <ac:chgData name="bo David" userId="1750e1465650e3b5" providerId="LiveId" clId="{4012C015-0D40-457C-B8DA-AF9751F837BD}" dt="2023-05-17T12:50:36.298" v="488"/>
          <ac:spMkLst>
            <pc:docMk/>
            <pc:sldMk cId="240495514" sldId="333"/>
            <ac:spMk id="183" creationId="{D9018207-9022-4842-B0C7-16847A226D01}"/>
          </ac:spMkLst>
        </pc:spChg>
        <pc:spChg chg="mod">
          <ac:chgData name="bo David" userId="1750e1465650e3b5" providerId="LiveId" clId="{4012C015-0D40-457C-B8DA-AF9751F837BD}" dt="2023-05-17T12:50:36.298" v="488"/>
          <ac:spMkLst>
            <pc:docMk/>
            <pc:sldMk cId="240495514" sldId="333"/>
            <ac:spMk id="184" creationId="{31D8EC3B-9E61-45BF-974F-D28628982D9F}"/>
          </ac:spMkLst>
        </pc:spChg>
        <pc:spChg chg="mod">
          <ac:chgData name="bo David" userId="1750e1465650e3b5" providerId="LiveId" clId="{4012C015-0D40-457C-B8DA-AF9751F837BD}" dt="2023-05-17T12:50:36.298" v="488"/>
          <ac:spMkLst>
            <pc:docMk/>
            <pc:sldMk cId="240495514" sldId="333"/>
            <ac:spMk id="185" creationId="{5B2E38AF-A182-42CB-973A-B5DDBC7586EB}"/>
          </ac:spMkLst>
        </pc:spChg>
        <pc:spChg chg="mod">
          <ac:chgData name="bo David" userId="1750e1465650e3b5" providerId="LiveId" clId="{4012C015-0D40-457C-B8DA-AF9751F837BD}" dt="2023-05-17T12:50:36.298" v="488"/>
          <ac:spMkLst>
            <pc:docMk/>
            <pc:sldMk cId="240495514" sldId="333"/>
            <ac:spMk id="188" creationId="{45AF2B91-4E93-4BFD-85FD-5046B52BE392}"/>
          </ac:spMkLst>
        </pc:spChg>
        <pc:spChg chg="mod">
          <ac:chgData name="bo David" userId="1750e1465650e3b5" providerId="LiveId" clId="{4012C015-0D40-457C-B8DA-AF9751F837BD}" dt="2023-05-17T12:50:36.298" v="488"/>
          <ac:spMkLst>
            <pc:docMk/>
            <pc:sldMk cId="240495514" sldId="333"/>
            <ac:spMk id="189" creationId="{75DE227D-CB23-4B37-BC35-D558BB58AE4D}"/>
          </ac:spMkLst>
        </pc:spChg>
        <pc:spChg chg="mod">
          <ac:chgData name="bo David" userId="1750e1465650e3b5" providerId="LiveId" clId="{4012C015-0D40-457C-B8DA-AF9751F837BD}" dt="2023-05-17T12:50:36.298" v="488"/>
          <ac:spMkLst>
            <pc:docMk/>
            <pc:sldMk cId="240495514" sldId="333"/>
            <ac:spMk id="190" creationId="{4C21D3B5-A95F-444E-88BD-E98FB4377C0C}"/>
          </ac:spMkLst>
        </pc:spChg>
        <pc:spChg chg="mod">
          <ac:chgData name="bo David" userId="1750e1465650e3b5" providerId="LiveId" clId="{4012C015-0D40-457C-B8DA-AF9751F837BD}" dt="2023-05-17T12:50:36.298" v="488"/>
          <ac:spMkLst>
            <pc:docMk/>
            <pc:sldMk cId="240495514" sldId="333"/>
            <ac:spMk id="191" creationId="{A472C9C4-06EA-4266-A1D1-4E2C33EE8618}"/>
          </ac:spMkLst>
        </pc:spChg>
        <pc:spChg chg="mod">
          <ac:chgData name="bo David" userId="1750e1465650e3b5" providerId="LiveId" clId="{4012C015-0D40-457C-B8DA-AF9751F837BD}" dt="2023-05-17T12:50:36.298" v="488"/>
          <ac:spMkLst>
            <pc:docMk/>
            <pc:sldMk cId="240495514" sldId="333"/>
            <ac:spMk id="192" creationId="{7FA0D82B-96AA-4F50-AA70-2856C7B902FB}"/>
          </ac:spMkLst>
        </pc:spChg>
        <pc:spChg chg="mod">
          <ac:chgData name="bo David" userId="1750e1465650e3b5" providerId="LiveId" clId="{4012C015-0D40-457C-B8DA-AF9751F837BD}" dt="2023-05-17T12:50:36.298" v="488"/>
          <ac:spMkLst>
            <pc:docMk/>
            <pc:sldMk cId="240495514" sldId="333"/>
            <ac:spMk id="193" creationId="{52C90B27-5C86-4EBC-B68E-16F9E1411A5C}"/>
          </ac:spMkLst>
        </pc:spChg>
        <pc:grpChg chg="mod">
          <ac:chgData name="bo David" userId="1750e1465650e3b5" providerId="LiveId" clId="{4012C015-0D40-457C-B8DA-AF9751F837BD}" dt="2023-05-17T12:50:36.298" v="488"/>
          <ac:grpSpMkLst>
            <pc:docMk/>
            <pc:sldMk cId="240495514" sldId="333"/>
            <ac:grpSpMk id="2" creationId="{702EDB8E-4165-400F-BA9B-C8CD83C3A5FA}"/>
          </ac:grpSpMkLst>
        </pc:grpChg>
        <pc:grpChg chg="mod">
          <ac:chgData name="bo David" userId="1750e1465650e3b5" providerId="LiveId" clId="{4012C015-0D40-457C-B8DA-AF9751F837BD}" dt="2023-05-17T12:50:36.298" v="488"/>
          <ac:grpSpMkLst>
            <pc:docMk/>
            <pc:sldMk cId="240495514" sldId="333"/>
            <ac:grpSpMk id="3" creationId="{5AEB7B65-F73C-4986-8DC4-82D9A8373202}"/>
          </ac:grpSpMkLst>
        </pc:grpChg>
        <pc:grpChg chg="mod">
          <ac:chgData name="bo David" userId="1750e1465650e3b5" providerId="LiveId" clId="{4012C015-0D40-457C-B8DA-AF9751F837BD}" dt="2023-05-17T12:50:36.298" v="488"/>
          <ac:grpSpMkLst>
            <pc:docMk/>
            <pc:sldMk cId="240495514" sldId="333"/>
            <ac:grpSpMk id="32" creationId="{C776FAD5-042E-410B-ADD8-E29E34F20808}"/>
          </ac:grpSpMkLst>
        </pc:grpChg>
        <pc:grpChg chg="mod">
          <ac:chgData name="bo David" userId="1750e1465650e3b5" providerId="LiveId" clId="{4012C015-0D40-457C-B8DA-AF9751F837BD}" dt="2023-05-17T12:50:36.298" v="488"/>
          <ac:grpSpMkLst>
            <pc:docMk/>
            <pc:sldMk cId="240495514" sldId="333"/>
            <ac:grpSpMk id="35" creationId="{A7FDCA34-8EB7-463B-BC59-4394E04B9A66}"/>
          </ac:grpSpMkLst>
        </pc:grpChg>
        <pc:grpChg chg="mod">
          <ac:chgData name="bo David" userId="1750e1465650e3b5" providerId="LiveId" clId="{4012C015-0D40-457C-B8DA-AF9751F837BD}" dt="2023-05-17T12:50:36.298" v="488"/>
          <ac:grpSpMkLst>
            <pc:docMk/>
            <pc:sldMk cId="240495514" sldId="333"/>
            <ac:grpSpMk id="38" creationId="{325063AB-38C2-404A-80C1-4268BD75EDF6}"/>
          </ac:grpSpMkLst>
        </pc:grpChg>
        <pc:grpChg chg="mod">
          <ac:chgData name="bo David" userId="1750e1465650e3b5" providerId="LiveId" clId="{4012C015-0D40-457C-B8DA-AF9751F837BD}" dt="2023-05-17T12:50:36.298" v="488"/>
          <ac:grpSpMkLst>
            <pc:docMk/>
            <pc:sldMk cId="240495514" sldId="333"/>
            <ac:grpSpMk id="41" creationId="{5C2D20CA-801D-4F69-A509-A79C6117A530}"/>
          </ac:grpSpMkLst>
        </pc:grpChg>
        <pc:grpChg chg="mod">
          <ac:chgData name="bo David" userId="1750e1465650e3b5" providerId="LiveId" clId="{4012C015-0D40-457C-B8DA-AF9751F837BD}" dt="2023-05-17T12:50:36.298" v="488"/>
          <ac:grpSpMkLst>
            <pc:docMk/>
            <pc:sldMk cId="240495514" sldId="333"/>
            <ac:grpSpMk id="44" creationId="{36ABD5E6-1F80-4949-9B0E-7466BBABB380}"/>
          </ac:grpSpMkLst>
        </pc:grpChg>
        <pc:grpChg chg="mod">
          <ac:chgData name="bo David" userId="1750e1465650e3b5" providerId="LiveId" clId="{4012C015-0D40-457C-B8DA-AF9751F837BD}" dt="2023-05-17T12:50:36.298" v="488"/>
          <ac:grpSpMkLst>
            <pc:docMk/>
            <pc:sldMk cId="240495514" sldId="333"/>
            <ac:grpSpMk id="47" creationId="{FC5399C5-BA09-4D18-9B8B-FCD2BE4AF5F3}"/>
          </ac:grpSpMkLst>
        </pc:grpChg>
        <pc:grpChg chg="mod">
          <ac:chgData name="bo David" userId="1750e1465650e3b5" providerId="LiveId" clId="{4012C015-0D40-457C-B8DA-AF9751F837BD}" dt="2023-05-17T12:50:36.298" v="488"/>
          <ac:grpSpMkLst>
            <pc:docMk/>
            <pc:sldMk cId="240495514" sldId="333"/>
            <ac:grpSpMk id="50" creationId="{E91BD556-34BE-496A-9F7B-6A0F87330859}"/>
          </ac:grpSpMkLst>
        </pc:grpChg>
        <pc:grpChg chg="mod">
          <ac:chgData name="bo David" userId="1750e1465650e3b5" providerId="LiveId" clId="{4012C015-0D40-457C-B8DA-AF9751F837BD}" dt="2023-05-17T12:50:36.298" v="488"/>
          <ac:grpSpMkLst>
            <pc:docMk/>
            <pc:sldMk cId="240495514" sldId="333"/>
            <ac:grpSpMk id="54" creationId="{4F90AB85-1C5C-43B0-BAED-5E962E3369F8}"/>
          </ac:grpSpMkLst>
        </pc:grpChg>
        <pc:grpChg chg="mod">
          <ac:chgData name="bo David" userId="1750e1465650e3b5" providerId="LiveId" clId="{4012C015-0D40-457C-B8DA-AF9751F837BD}" dt="2023-05-17T12:50:36.298" v="488"/>
          <ac:grpSpMkLst>
            <pc:docMk/>
            <pc:sldMk cId="240495514" sldId="333"/>
            <ac:grpSpMk id="56" creationId="{9EC1AD10-1B8C-4173-8FDA-6FC81F925318}"/>
          </ac:grpSpMkLst>
        </pc:grpChg>
        <pc:grpChg chg="mod">
          <ac:chgData name="bo David" userId="1750e1465650e3b5" providerId="LiveId" clId="{4012C015-0D40-457C-B8DA-AF9751F837BD}" dt="2023-05-17T12:50:36.298" v="488"/>
          <ac:grpSpMkLst>
            <pc:docMk/>
            <pc:sldMk cId="240495514" sldId="333"/>
            <ac:grpSpMk id="61" creationId="{DDDCB6B7-8A42-42E9-8196-2B2BCC717F22}"/>
          </ac:grpSpMkLst>
        </pc:grpChg>
        <pc:grpChg chg="mod">
          <ac:chgData name="bo David" userId="1750e1465650e3b5" providerId="LiveId" clId="{4012C015-0D40-457C-B8DA-AF9751F837BD}" dt="2023-05-17T12:50:36.298" v="488"/>
          <ac:grpSpMkLst>
            <pc:docMk/>
            <pc:sldMk cId="240495514" sldId="333"/>
            <ac:grpSpMk id="63" creationId="{EB4E4AEB-0220-4E0D-A1D5-A4119994496E}"/>
          </ac:grpSpMkLst>
        </pc:grpChg>
        <pc:grpChg chg="mod">
          <ac:chgData name="bo David" userId="1750e1465650e3b5" providerId="LiveId" clId="{4012C015-0D40-457C-B8DA-AF9751F837BD}" dt="2023-05-17T12:50:36.298" v="488"/>
          <ac:grpSpMkLst>
            <pc:docMk/>
            <pc:sldMk cId="240495514" sldId="333"/>
            <ac:grpSpMk id="68" creationId="{38E1C46D-EF64-424E-924D-55D78D83B9AC}"/>
          </ac:grpSpMkLst>
        </pc:grpChg>
        <pc:grpChg chg="mod">
          <ac:chgData name="bo David" userId="1750e1465650e3b5" providerId="LiveId" clId="{4012C015-0D40-457C-B8DA-AF9751F837BD}" dt="2023-05-17T12:50:36.298" v="488"/>
          <ac:grpSpMkLst>
            <pc:docMk/>
            <pc:sldMk cId="240495514" sldId="333"/>
            <ac:grpSpMk id="70" creationId="{A631F137-5655-448B-BCDF-DEAC78B06EB2}"/>
          </ac:grpSpMkLst>
        </pc:grpChg>
        <pc:grpChg chg="mod">
          <ac:chgData name="bo David" userId="1750e1465650e3b5" providerId="LiveId" clId="{4012C015-0D40-457C-B8DA-AF9751F837BD}" dt="2023-05-17T12:50:36.298" v="488"/>
          <ac:grpSpMkLst>
            <pc:docMk/>
            <pc:sldMk cId="240495514" sldId="333"/>
            <ac:grpSpMk id="75" creationId="{003A183C-2B50-490E-B30D-CDA073B0BD69}"/>
          </ac:grpSpMkLst>
        </pc:grpChg>
        <pc:grpChg chg="mod">
          <ac:chgData name="bo David" userId="1750e1465650e3b5" providerId="LiveId" clId="{4012C015-0D40-457C-B8DA-AF9751F837BD}" dt="2023-05-17T12:50:36.298" v="488"/>
          <ac:grpSpMkLst>
            <pc:docMk/>
            <pc:sldMk cId="240495514" sldId="333"/>
            <ac:grpSpMk id="77" creationId="{A7FFEFE5-0986-4769-BF2F-00E10288CE13}"/>
          </ac:grpSpMkLst>
        </pc:grpChg>
        <pc:grpChg chg="mod">
          <ac:chgData name="bo David" userId="1750e1465650e3b5" providerId="LiveId" clId="{4012C015-0D40-457C-B8DA-AF9751F837BD}" dt="2023-05-17T12:50:36.298" v="488"/>
          <ac:grpSpMkLst>
            <pc:docMk/>
            <pc:sldMk cId="240495514" sldId="333"/>
            <ac:grpSpMk id="82" creationId="{94B3B788-B75B-4F18-ABEE-CADD49CFB98F}"/>
          </ac:grpSpMkLst>
        </pc:grpChg>
        <pc:grpChg chg="mod">
          <ac:chgData name="bo David" userId="1750e1465650e3b5" providerId="LiveId" clId="{4012C015-0D40-457C-B8DA-AF9751F837BD}" dt="2023-05-17T12:50:36.298" v="488"/>
          <ac:grpSpMkLst>
            <pc:docMk/>
            <pc:sldMk cId="240495514" sldId="333"/>
            <ac:grpSpMk id="84" creationId="{DEBF376A-8E27-4D76-A55E-F166FAE8BCE7}"/>
          </ac:grpSpMkLst>
        </pc:grpChg>
        <pc:grpChg chg="mod">
          <ac:chgData name="bo David" userId="1750e1465650e3b5" providerId="LiveId" clId="{4012C015-0D40-457C-B8DA-AF9751F837BD}" dt="2023-05-17T12:50:36.298" v="488"/>
          <ac:grpSpMkLst>
            <pc:docMk/>
            <pc:sldMk cId="240495514" sldId="333"/>
            <ac:grpSpMk id="89" creationId="{E4DC23CC-5E0E-4E3B-AFB6-3D86AFB3735B}"/>
          </ac:grpSpMkLst>
        </pc:grpChg>
        <pc:grpChg chg="mod">
          <ac:chgData name="bo David" userId="1750e1465650e3b5" providerId="LiveId" clId="{4012C015-0D40-457C-B8DA-AF9751F837BD}" dt="2023-05-17T12:50:36.298" v="488"/>
          <ac:grpSpMkLst>
            <pc:docMk/>
            <pc:sldMk cId="240495514" sldId="333"/>
            <ac:grpSpMk id="91" creationId="{AD101D08-77AC-4CDB-AE8F-19D474D4BB3D}"/>
          </ac:grpSpMkLst>
        </pc:grpChg>
        <pc:grpChg chg="mod">
          <ac:chgData name="bo David" userId="1750e1465650e3b5" providerId="LiveId" clId="{4012C015-0D40-457C-B8DA-AF9751F837BD}" dt="2023-05-17T12:50:36.298" v="488"/>
          <ac:grpSpMkLst>
            <pc:docMk/>
            <pc:sldMk cId="240495514" sldId="333"/>
            <ac:grpSpMk id="96" creationId="{05CCBAD0-58D1-4A80-8785-024922CA76B4}"/>
          </ac:grpSpMkLst>
        </pc:grpChg>
        <pc:grpChg chg="mod">
          <ac:chgData name="bo David" userId="1750e1465650e3b5" providerId="LiveId" clId="{4012C015-0D40-457C-B8DA-AF9751F837BD}" dt="2023-05-17T12:50:36.298" v="488"/>
          <ac:grpSpMkLst>
            <pc:docMk/>
            <pc:sldMk cId="240495514" sldId="333"/>
            <ac:grpSpMk id="98" creationId="{A2D7D0A2-109A-4A23-B2BE-51551076F300}"/>
          </ac:grpSpMkLst>
        </pc:grpChg>
        <pc:grpChg chg="mod">
          <ac:chgData name="bo David" userId="1750e1465650e3b5" providerId="LiveId" clId="{4012C015-0D40-457C-B8DA-AF9751F837BD}" dt="2023-05-17T12:50:36.298" v="488"/>
          <ac:grpSpMkLst>
            <pc:docMk/>
            <pc:sldMk cId="240495514" sldId="333"/>
            <ac:grpSpMk id="110" creationId="{938ED7AA-92DD-498C-ABEB-065C6F4EF800}"/>
          </ac:grpSpMkLst>
        </pc:grpChg>
        <pc:grpChg chg="mod">
          <ac:chgData name="bo David" userId="1750e1465650e3b5" providerId="LiveId" clId="{4012C015-0D40-457C-B8DA-AF9751F837BD}" dt="2023-05-17T12:50:36.298" v="488"/>
          <ac:grpSpMkLst>
            <pc:docMk/>
            <pc:sldMk cId="240495514" sldId="333"/>
            <ac:grpSpMk id="111" creationId="{4D2BFF72-07D5-4048-804C-0D47182D93E2}"/>
          </ac:grpSpMkLst>
        </pc:grpChg>
        <pc:grpChg chg="mod">
          <ac:chgData name="bo David" userId="1750e1465650e3b5" providerId="LiveId" clId="{4012C015-0D40-457C-B8DA-AF9751F837BD}" dt="2023-05-17T12:50:36.298" v="488"/>
          <ac:grpSpMkLst>
            <pc:docMk/>
            <pc:sldMk cId="240495514" sldId="333"/>
            <ac:grpSpMk id="123" creationId="{A9F24B1B-77D4-46B7-B420-D09378E6AB1C}"/>
          </ac:grpSpMkLst>
        </pc:grpChg>
        <pc:grpChg chg="mod">
          <ac:chgData name="bo David" userId="1750e1465650e3b5" providerId="LiveId" clId="{4012C015-0D40-457C-B8DA-AF9751F837BD}" dt="2023-05-17T12:50:36.298" v="488"/>
          <ac:grpSpMkLst>
            <pc:docMk/>
            <pc:sldMk cId="240495514" sldId="333"/>
            <ac:grpSpMk id="124" creationId="{629A516E-3967-4B26-883F-171D61134126}"/>
          </ac:grpSpMkLst>
        </pc:grpChg>
        <pc:grpChg chg="mod">
          <ac:chgData name="bo David" userId="1750e1465650e3b5" providerId="LiveId" clId="{4012C015-0D40-457C-B8DA-AF9751F837BD}" dt="2023-05-17T12:50:36.298" v="488"/>
          <ac:grpSpMkLst>
            <pc:docMk/>
            <pc:sldMk cId="240495514" sldId="333"/>
            <ac:grpSpMk id="133" creationId="{EB1BC813-6BE7-4717-A4C8-72380917808E}"/>
          </ac:grpSpMkLst>
        </pc:grpChg>
        <pc:grpChg chg="mod">
          <ac:chgData name="bo David" userId="1750e1465650e3b5" providerId="LiveId" clId="{4012C015-0D40-457C-B8DA-AF9751F837BD}" dt="2023-05-17T12:50:36.298" v="488"/>
          <ac:grpSpMkLst>
            <pc:docMk/>
            <pc:sldMk cId="240495514" sldId="333"/>
            <ac:grpSpMk id="134" creationId="{41B15B6D-BEC3-42FD-856C-22121903618A}"/>
          </ac:grpSpMkLst>
        </pc:grpChg>
        <pc:grpChg chg="mod">
          <ac:chgData name="bo David" userId="1750e1465650e3b5" providerId="LiveId" clId="{4012C015-0D40-457C-B8DA-AF9751F837BD}" dt="2023-05-17T12:50:36.298" v="488"/>
          <ac:grpSpMkLst>
            <pc:docMk/>
            <pc:sldMk cId="240495514" sldId="333"/>
            <ac:grpSpMk id="146" creationId="{6D574BCF-A5F9-44EA-8FA1-29B7BB66E8EA}"/>
          </ac:grpSpMkLst>
        </pc:grpChg>
        <pc:grpChg chg="mod">
          <ac:chgData name="bo David" userId="1750e1465650e3b5" providerId="LiveId" clId="{4012C015-0D40-457C-B8DA-AF9751F837BD}" dt="2023-05-17T12:50:36.298" v="488"/>
          <ac:grpSpMkLst>
            <pc:docMk/>
            <pc:sldMk cId="240495514" sldId="333"/>
            <ac:grpSpMk id="147" creationId="{E90EBE5F-C1E9-492A-9951-61515A9CE3A6}"/>
          </ac:grpSpMkLst>
        </pc:grpChg>
        <pc:grpChg chg="mod">
          <ac:chgData name="bo David" userId="1750e1465650e3b5" providerId="LiveId" clId="{4012C015-0D40-457C-B8DA-AF9751F837BD}" dt="2023-05-17T12:50:36.298" v="488"/>
          <ac:grpSpMkLst>
            <pc:docMk/>
            <pc:sldMk cId="240495514" sldId="333"/>
            <ac:grpSpMk id="158" creationId="{0A801C15-C1F2-42C2-9D79-F1C3405C2A34}"/>
          </ac:grpSpMkLst>
        </pc:grpChg>
        <pc:grpChg chg="mod">
          <ac:chgData name="bo David" userId="1750e1465650e3b5" providerId="LiveId" clId="{4012C015-0D40-457C-B8DA-AF9751F837BD}" dt="2023-05-17T12:50:36.298" v="488"/>
          <ac:grpSpMkLst>
            <pc:docMk/>
            <pc:sldMk cId="240495514" sldId="333"/>
            <ac:grpSpMk id="159" creationId="{8EC0526A-5986-494E-AC9C-FE72FCCC96D0}"/>
          </ac:grpSpMkLst>
        </pc:grpChg>
        <pc:grpChg chg="mod">
          <ac:chgData name="bo David" userId="1750e1465650e3b5" providerId="LiveId" clId="{4012C015-0D40-457C-B8DA-AF9751F837BD}" dt="2023-05-17T12:50:36.298" v="488"/>
          <ac:grpSpMkLst>
            <pc:docMk/>
            <pc:sldMk cId="240495514" sldId="333"/>
            <ac:grpSpMk id="165" creationId="{120A471C-655A-4D74-AAF2-76598F9D57B5}"/>
          </ac:grpSpMkLst>
        </pc:grpChg>
        <pc:grpChg chg="mod">
          <ac:chgData name="bo David" userId="1750e1465650e3b5" providerId="LiveId" clId="{4012C015-0D40-457C-B8DA-AF9751F837BD}" dt="2023-05-17T12:50:36.298" v="488"/>
          <ac:grpSpMkLst>
            <pc:docMk/>
            <pc:sldMk cId="240495514" sldId="333"/>
            <ac:grpSpMk id="166" creationId="{52C10C52-954D-4203-9574-303AC5EA347F}"/>
          </ac:grpSpMkLst>
        </pc:grpChg>
        <pc:grpChg chg="mod">
          <ac:chgData name="bo David" userId="1750e1465650e3b5" providerId="LiveId" clId="{4012C015-0D40-457C-B8DA-AF9751F837BD}" dt="2023-05-17T12:50:36.298" v="488"/>
          <ac:grpSpMkLst>
            <pc:docMk/>
            <pc:sldMk cId="240495514" sldId="333"/>
            <ac:grpSpMk id="171" creationId="{EB349C01-8718-4824-B1F2-CFC0B13C1F8A}"/>
          </ac:grpSpMkLst>
        </pc:grpChg>
        <pc:grpChg chg="mod">
          <ac:chgData name="bo David" userId="1750e1465650e3b5" providerId="LiveId" clId="{4012C015-0D40-457C-B8DA-AF9751F837BD}" dt="2023-05-17T12:50:36.298" v="488"/>
          <ac:grpSpMkLst>
            <pc:docMk/>
            <pc:sldMk cId="240495514" sldId="333"/>
            <ac:grpSpMk id="172" creationId="{5433281E-3D59-4F84-9DA9-3CAD3F9770F3}"/>
          </ac:grpSpMkLst>
        </pc:grpChg>
        <pc:grpChg chg="mod">
          <ac:chgData name="bo David" userId="1750e1465650e3b5" providerId="LiveId" clId="{4012C015-0D40-457C-B8DA-AF9751F837BD}" dt="2023-05-17T12:50:36.298" v="488"/>
          <ac:grpSpMkLst>
            <pc:docMk/>
            <pc:sldMk cId="240495514" sldId="333"/>
            <ac:grpSpMk id="178" creationId="{19EE7BB4-AEF8-4B86-85E1-5FAE55A85C08}"/>
          </ac:grpSpMkLst>
        </pc:grpChg>
        <pc:grpChg chg="mod">
          <ac:chgData name="bo David" userId="1750e1465650e3b5" providerId="LiveId" clId="{4012C015-0D40-457C-B8DA-AF9751F837BD}" dt="2023-05-17T12:50:36.298" v="488"/>
          <ac:grpSpMkLst>
            <pc:docMk/>
            <pc:sldMk cId="240495514" sldId="333"/>
            <ac:grpSpMk id="179" creationId="{80ABD77F-E281-4A26-8CF6-758781BF78D8}"/>
          </ac:grpSpMkLst>
        </pc:grpChg>
        <pc:grpChg chg="mod">
          <ac:chgData name="bo David" userId="1750e1465650e3b5" providerId="LiveId" clId="{4012C015-0D40-457C-B8DA-AF9751F837BD}" dt="2023-05-17T12:50:36.298" v="488"/>
          <ac:grpSpMkLst>
            <pc:docMk/>
            <pc:sldMk cId="240495514" sldId="333"/>
            <ac:grpSpMk id="186" creationId="{DA2C1102-8369-4A44-B601-B87569AF20FA}"/>
          </ac:grpSpMkLst>
        </pc:grpChg>
        <pc:grpChg chg="mod">
          <ac:chgData name="bo David" userId="1750e1465650e3b5" providerId="LiveId" clId="{4012C015-0D40-457C-B8DA-AF9751F837BD}" dt="2023-05-17T12:50:36.298" v="488"/>
          <ac:grpSpMkLst>
            <pc:docMk/>
            <pc:sldMk cId="240495514" sldId="333"/>
            <ac:grpSpMk id="187" creationId="{7BC06420-4D07-45D9-8C53-D1434069D223}"/>
          </ac:grpSpMkLst>
        </pc:grpChg>
      </pc:sldChg>
      <pc:sldChg chg="modSp modNotes">
        <pc:chgData name="bo David" userId="1750e1465650e3b5" providerId="LiveId" clId="{4012C015-0D40-457C-B8DA-AF9751F837BD}" dt="2023-05-17T12:50:36.298" v="488"/>
        <pc:sldMkLst>
          <pc:docMk/>
          <pc:sldMk cId="3226362835" sldId="334"/>
        </pc:sldMkLst>
        <pc:spChg chg="mod">
          <ac:chgData name="bo David" userId="1750e1465650e3b5" providerId="LiveId" clId="{4012C015-0D40-457C-B8DA-AF9751F837BD}" dt="2023-05-17T12:50:36.298" v="488"/>
          <ac:spMkLst>
            <pc:docMk/>
            <pc:sldMk cId="3226362835" sldId="334"/>
            <ac:spMk id="4" creationId="{2BD59C5D-BE19-497A-B6EE-0D178113031F}"/>
          </ac:spMkLst>
        </pc:spChg>
        <pc:spChg chg="mod">
          <ac:chgData name="bo David" userId="1750e1465650e3b5" providerId="LiveId" clId="{4012C015-0D40-457C-B8DA-AF9751F837BD}" dt="2023-05-17T12:50:36.298" v="488"/>
          <ac:spMkLst>
            <pc:docMk/>
            <pc:sldMk cId="3226362835" sldId="334"/>
            <ac:spMk id="5" creationId="{EDF54FB9-F47C-492A-8E89-8850FA33B3CF}"/>
          </ac:spMkLst>
        </pc:spChg>
        <pc:spChg chg="mod">
          <ac:chgData name="bo David" userId="1750e1465650e3b5" providerId="LiveId" clId="{4012C015-0D40-457C-B8DA-AF9751F837BD}" dt="2023-05-17T12:50:36.298" v="488"/>
          <ac:spMkLst>
            <pc:docMk/>
            <pc:sldMk cId="3226362835" sldId="334"/>
            <ac:spMk id="6" creationId="{E031DAA2-C794-4D1A-9FCB-DCCCDD009F45}"/>
          </ac:spMkLst>
        </pc:spChg>
        <pc:spChg chg="mod">
          <ac:chgData name="bo David" userId="1750e1465650e3b5" providerId="LiveId" clId="{4012C015-0D40-457C-B8DA-AF9751F837BD}" dt="2023-05-17T12:50:36.298" v="488"/>
          <ac:spMkLst>
            <pc:docMk/>
            <pc:sldMk cId="3226362835" sldId="334"/>
            <ac:spMk id="7" creationId="{0963E0DA-B340-4591-86F7-37B4F67ABE4D}"/>
          </ac:spMkLst>
        </pc:spChg>
        <pc:spChg chg="mod">
          <ac:chgData name="bo David" userId="1750e1465650e3b5" providerId="LiveId" clId="{4012C015-0D40-457C-B8DA-AF9751F837BD}" dt="2023-05-17T12:50:36.298" v="488"/>
          <ac:spMkLst>
            <pc:docMk/>
            <pc:sldMk cId="3226362835" sldId="334"/>
            <ac:spMk id="8" creationId="{38ED7941-FD63-4444-B4C2-3D6A644E3341}"/>
          </ac:spMkLst>
        </pc:spChg>
        <pc:spChg chg="mod">
          <ac:chgData name="bo David" userId="1750e1465650e3b5" providerId="LiveId" clId="{4012C015-0D40-457C-B8DA-AF9751F837BD}" dt="2023-05-17T12:50:36.298" v="488"/>
          <ac:spMkLst>
            <pc:docMk/>
            <pc:sldMk cId="3226362835" sldId="334"/>
            <ac:spMk id="39" creationId="{B6328ED5-2F81-4DDA-8F6A-FCA10E8C808C}"/>
          </ac:spMkLst>
        </pc:spChg>
        <pc:spChg chg="mod">
          <ac:chgData name="bo David" userId="1750e1465650e3b5" providerId="LiveId" clId="{4012C015-0D40-457C-B8DA-AF9751F837BD}" dt="2023-05-17T12:50:36.298" v="488"/>
          <ac:spMkLst>
            <pc:docMk/>
            <pc:sldMk cId="3226362835" sldId="334"/>
            <ac:spMk id="40" creationId="{87DE9A19-8E54-4A35-83EC-0643E1DA2EB5}"/>
          </ac:spMkLst>
        </pc:spChg>
        <pc:spChg chg="mod">
          <ac:chgData name="bo David" userId="1750e1465650e3b5" providerId="LiveId" clId="{4012C015-0D40-457C-B8DA-AF9751F837BD}" dt="2023-05-17T12:50:36.298" v="488"/>
          <ac:spMkLst>
            <pc:docMk/>
            <pc:sldMk cId="3226362835" sldId="334"/>
            <ac:spMk id="41" creationId="{B93C2E56-DFF9-450C-98EE-809873188AA3}"/>
          </ac:spMkLst>
        </pc:spChg>
        <pc:spChg chg="mod">
          <ac:chgData name="bo David" userId="1750e1465650e3b5" providerId="LiveId" clId="{4012C015-0D40-457C-B8DA-AF9751F837BD}" dt="2023-05-17T12:50:36.298" v="488"/>
          <ac:spMkLst>
            <pc:docMk/>
            <pc:sldMk cId="3226362835" sldId="334"/>
            <ac:spMk id="42" creationId="{D863A3A6-6CE6-4A6E-B490-9809392E5216}"/>
          </ac:spMkLst>
        </pc:spChg>
        <pc:spChg chg="mod">
          <ac:chgData name="bo David" userId="1750e1465650e3b5" providerId="LiveId" clId="{4012C015-0D40-457C-B8DA-AF9751F837BD}" dt="2023-05-17T12:50:36.298" v="488"/>
          <ac:spMkLst>
            <pc:docMk/>
            <pc:sldMk cId="3226362835" sldId="334"/>
            <ac:spMk id="46" creationId="{5EFD986B-3C75-4824-8522-7F7707046EF6}"/>
          </ac:spMkLst>
        </pc:spChg>
        <pc:spChg chg="mod">
          <ac:chgData name="bo David" userId="1750e1465650e3b5" providerId="LiveId" clId="{4012C015-0D40-457C-B8DA-AF9751F837BD}" dt="2023-05-17T12:50:36.298" v="488"/>
          <ac:spMkLst>
            <pc:docMk/>
            <pc:sldMk cId="3226362835" sldId="334"/>
            <ac:spMk id="47" creationId="{65FFC416-B35E-4D69-9352-92A7DF31675B}"/>
          </ac:spMkLst>
        </pc:spChg>
        <pc:spChg chg="mod">
          <ac:chgData name="bo David" userId="1750e1465650e3b5" providerId="LiveId" clId="{4012C015-0D40-457C-B8DA-AF9751F837BD}" dt="2023-05-17T12:50:36.298" v="488"/>
          <ac:spMkLst>
            <pc:docMk/>
            <pc:sldMk cId="3226362835" sldId="334"/>
            <ac:spMk id="48" creationId="{DCA20728-75C3-435E-B30E-573859408A35}"/>
          </ac:spMkLst>
        </pc:spChg>
        <pc:spChg chg="mod">
          <ac:chgData name="bo David" userId="1750e1465650e3b5" providerId="LiveId" clId="{4012C015-0D40-457C-B8DA-AF9751F837BD}" dt="2023-05-17T12:50:36.298" v="488"/>
          <ac:spMkLst>
            <pc:docMk/>
            <pc:sldMk cId="3226362835" sldId="334"/>
            <ac:spMk id="50" creationId="{102A521A-8AA5-4118-9BC9-989BBA472AAD}"/>
          </ac:spMkLst>
        </pc:spChg>
        <pc:spChg chg="mod">
          <ac:chgData name="bo David" userId="1750e1465650e3b5" providerId="LiveId" clId="{4012C015-0D40-457C-B8DA-AF9751F837BD}" dt="2023-05-17T12:50:36.298" v="488"/>
          <ac:spMkLst>
            <pc:docMk/>
            <pc:sldMk cId="3226362835" sldId="334"/>
            <ac:spMk id="51" creationId="{C0E7BD23-7BC9-4AA6-ACD4-120010B761B9}"/>
          </ac:spMkLst>
        </pc:spChg>
        <pc:spChg chg="mod">
          <ac:chgData name="bo David" userId="1750e1465650e3b5" providerId="LiveId" clId="{4012C015-0D40-457C-B8DA-AF9751F837BD}" dt="2023-05-17T12:50:36.298" v="488"/>
          <ac:spMkLst>
            <pc:docMk/>
            <pc:sldMk cId="3226362835" sldId="334"/>
            <ac:spMk id="52" creationId="{2ABF0757-4B9C-4408-B93E-EED5998C785F}"/>
          </ac:spMkLst>
        </pc:spChg>
        <pc:spChg chg="mod">
          <ac:chgData name="bo David" userId="1750e1465650e3b5" providerId="LiveId" clId="{4012C015-0D40-457C-B8DA-AF9751F837BD}" dt="2023-05-17T12:50:36.298" v="488"/>
          <ac:spMkLst>
            <pc:docMk/>
            <pc:sldMk cId="3226362835" sldId="334"/>
            <ac:spMk id="54" creationId="{EB86C1F1-BD70-4CEE-9072-2A86948BA311}"/>
          </ac:spMkLst>
        </pc:spChg>
        <pc:spChg chg="mod">
          <ac:chgData name="bo David" userId="1750e1465650e3b5" providerId="LiveId" clId="{4012C015-0D40-457C-B8DA-AF9751F837BD}" dt="2023-05-17T12:50:36.298" v="488"/>
          <ac:spMkLst>
            <pc:docMk/>
            <pc:sldMk cId="3226362835" sldId="334"/>
            <ac:spMk id="55" creationId="{7B22578A-1B88-44EF-9880-DB04BA72AF49}"/>
          </ac:spMkLst>
        </pc:spChg>
        <pc:spChg chg="mod">
          <ac:chgData name="bo David" userId="1750e1465650e3b5" providerId="LiveId" clId="{4012C015-0D40-457C-B8DA-AF9751F837BD}" dt="2023-05-17T12:50:36.298" v="488"/>
          <ac:spMkLst>
            <pc:docMk/>
            <pc:sldMk cId="3226362835" sldId="334"/>
            <ac:spMk id="56" creationId="{12B91075-B91A-47A7-B03A-7F65D6360001}"/>
          </ac:spMkLst>
        </pc:spChg>
        <pc:spChg chg="mod">
          <ac:chgData name="bo David" userId="1750e1465650e3b5" providerId="LiveId" clId="{4012C015-0D40-457C-B8DA-AF9751F837BD}" dt="2023-05-17T12:50:36.298" v="488"/>
          <ac:spMkLst>
            <pc:docMk/>
            <pc:sldMk cId="3226362835" sldId="334"/>
            <ac:spMk id="58" creationId="{4B3F5749-8438-4BC4-B281-7216CA6128DB}"/>
          </ac:spMkLst>
        </pc:spChg>
        <pc:spChg chg="mod">
          <ac:chgData name="bo David" userId="1750e1465650e3b5" providerId="LiveId" clId="{4012C015-0D40-457C-B8DA-AF9751F837BD}" dt="2023-05-17T12:50:36.298" v="488"/>
          <ac:spMkLst>
            <pc:docMk/>
            <pc:sldMk cId="3226362835" sldId="334"/>
            <ac:spMk id="59" creationId="{5FC8FFA1-8AD6-432B-8E06-06B48353BDCC}"/>
          </ac:spMkLst>
        </pc:spChg>
        <pc:spChg chg="mod">
          <ac:chgData name="bo David" userId="1750e1465650e3b5" providerId="LiveId" clId="{4012C015-0D40-457C-B8DA-AF9751F837BD}" dt="2023-05-17T12:50:36.298" v="488"/>
          <ac:spMkLst>
            <pc:docMk/>
            <pc:sldMk cId="3226362835" sldId="334"/>
            <ac:spMk id="60" creationId="{939C7E95-0303-423E-9B78-5B9401926370}"/>
          </ac:spMkLst>
        </pc:spChg>
        <pc:spChg chg="mod">
          <ac:chgData name="bo David" userId="1750e1465650e3b5" providerId="LiveId" clId="{4012C015-0D40-457C-B8DA-AF9751F837BD}" dt="2023-05-17T12:50:36.298" v="488"/>
          <ac:spMkLst>
            <pc:docMk/>
            <pc:sldMk cId="3226362835" sldId="334"/>
            <ac:spMk id="61" creationId="{B16915F9-8FFB-4DC8-9457-A57A057C9268}"/>
          </ac:spMkLst>
        </pc:spChg>
        <pc:spChg chg="mod">
          <ac:chgData name="bo David" userId="1750e1465650e3b5" providerId="LiveId" clId="{4012C015-0D40-457C-B8DA-AF9751F837BD}" dt="2023-05-17T12:50:36.298" v="488"/>
          <ac:spMkLst>
            <pc:docMk/>
            <pc:sldMk cId="3226362835" sldId="334"/>
            <ac:spMk id="71" creationId="{1EAD260B-A42F-4EA9-BFD3-13F3C1A0811E}"/>
          </ac:spMkLst>
        </pc:spChg>
        <pc:spChg chg="mod">
          <ac:chgData name="bo David" userId="1750e1465650e3b5" providerId="LiveId" clId="{4012C015-0D40-457C-B8DA-AF9751F837BD}" dt="2023-05-17T12:50:36.298" v="488"/>
          <ac:spMkLst>
            <pc:docMk/>
            <pc:sldMk cId="3226362835" sldId="334"/>
            <ac:spMk id="72" creationId="{3AB92CEB-38E9-4243-9307-FAB6EF48CA0C}"/>
          </ac:spMkLst>
        </pc:spChg>
        <pc:spChg chg="mod">
          <ac:chgData name="bo David" userId="1750e1465650e3b5" providerId="LiveId" clId="{4012C015-0D40-457C-B8DA-AF9751F837BD}" dt="2023-05-17T12:50:36.298" v="488"/>
          <ac:spMkLst>
            <pc:docMk/>
            <pc:sldMk cId="3226362835" sldId="334"/>
            <ac:spMk id="75" creationId="{7C96462D-8235-418B-835B-14368FB92051}"/>
          </ac:spMkLst>
        </pc:spChg>
        <pc:spChg chg="mod">
          <ac:chgData name="bo David" userId="1750e1465650e3b5" providerId="LiveId" clId="{4012C015-0D40-457C-B8DA-AF9751F837BD}" dt="2023-05-17T12:50:36.298" v="488"/>
          <ac:spMkLst>
            <pc:docMk/>
            <pc:sldMk cId="3226362835" sldId="334"/>
            <ac:spMk id="76" creationId="{9D3799A8-150F-476C-96E4-FCAE6470D37D}"/>
          </ac:spMkLst>
        </pc:spChg>
        <pc:spChg chg="mod">
          <ac:chgData name="bo David" userId="1750e1465650e3b5" providerId="LiveId" clId="{4012C015-0D40-457C-B8DA-AF9751F837BD}" dt="2023-05-17T12:50:36.298" v="488"/>
          <ac:spMkLst>
            <pc:docMk/>
            <pc:sldMk cId="3226362835" sldId="334"/>
            <ac:spMk id="77" creationId="{EAF2ADEA-2315-4216-AA44-A54DA5BB57E3}"/>
          </ac:spMkLst>
        </pc:spChg>
        <pc:spChg chg="mod">
          <ac:chgData name="bo David" userId="1750e1465650e3b5" providerId="LiveId" clId="{4012C015-0D40-457C-B8DA-AF9751F837BD}" dt="2023-05-17T12:50:36.298" v="488"/>
          <ac:spMkLst>
            <pc:docMk/>
            <pc:sldMk cId="3226362835" sldId="334"/>
            <ac:spMk id="79" creationId="{BC675727-CA5E-40F4-89D0-ABA5B5CE988A}"/>
          </ac:spMkLst>
        </pc:spChg>
        <pc:spChg chg="mod">
          <ac:chgData name="bo David" userId="1750e1465650e3b5" providerId="LiveId" clId="{4012C015-0D40-457C-B8DA-AF9751F837BD}" dt="2023-05-17T12:50:36.298" v="488"/>
          <ac:spMkLst>
            <pc:docMk/>
            <pc:sldMk cId="3226362835" sldId="334"/>
            <ac:spMk id="80" creationId="{240E42E9-B5E1-4E1B-ABD6-2DB69E9562DE}"/>
          </ac:spMkLst>
        </pc:spChg>
        <pc:spChg chg="mod">
          <ac:chgData name="bo David" userId="1750e1465650e3b5" providerId="LiveId" clId="{4012C015-0D40-457C-B8DA-AF9751F837BD}" dt="2023-05-17T12:50:36.298" v="488"/>
          <ac:spMkLst>
            <pc:docMk/>
            <pc:sldMk cId="3226362835" sldId="334"/>
            <ac:spMk id="83" creationId="{00F39829-9CC5-437A-B077-3F120E91FF6C}"/>
          </ac:spMkLst>
        </pc:spChg>
        <pc:spChg chg="mod">
          <ac:chgData name="bo David" userId="1750e1465650e3b5" providerId="LiveId" clId="{4012C015-0D40-457C-B8DA-AF9751F837BD}" dt="2023-05-17T12:50:36.298" v="488"/>
          <ac:spMkLst>
            <pc:docMk/>
            <pc:sldMk cId="3226362835" sldId="334"/>
            <ac:spMk id="84" creationId="{20BB39FD-6174-49AF-8936-EAEB16CA6B2C}"/>
          </ac:spMkLst>
        </pc:spChg>
        <pc:spChg chg="mod">
          <ac:chgData name="bo David" userId="1750e1465650e3b5" providerId="LiveId" clId="{4012C015-0D40-457C-B8DA-AF9751F837BD}" dt="2023-05-17T12:50:36.298" v="488"/>
          <ac:spMkLst>
            <pc:docMk/>
            <pc:sldMk cId="3226362835" sldId="334"/>
            <ac:spMk id="85" creationId="{21949148-6226-4E7D-9CAD-68C5FFB2437A}"/>
          </ac:spMkLst>
        </pc:spChg>
        <pc:spChg chg="mod">
          <ac:chgData name="bo David" userId="1750e1465650e3b5" providerId="LiveId" clId="{4012C015-0D40-457C-B8DA-AF9751F837BD}" dt="2023-05-17T12:50:36.298" v="488"/>
          <ac:spMkLst>
            <pc:docMk/>
            <pc:sldMk cId="3226362835" sldId="334"/>
            <ac:spMk id="87" creationId="{86CCB4CB-E5B9-499D-9F07-A792F91B855E}"/>
          </ac:spMkLst>
        </pc:spChg>
        <pc:spChg chg="mod">
          <ac:chgData name="bo David" userId="1750e1465650e3b5" providerId="LiveId" clId="{4012C015-0D40-457C-B8DA-AF9751F837BD}" dt="2023-05-17T12:50:36.298" v="488"/>
          <ac:spMkLst>
            <pc:docMk/>
            <pc:sldMk cId="3226362835" sldId="334"/>
            <ac:spMk id="88" creationId="{29CC42FF-0838-4324-9D8E-103B2F0F1391}"/>
          </ac:spMkLst>
        </pc:spChg>
        <pc:spChg chg="mod">
          <ac:chgData name="bo David" userId="1750e1465650e3b5" providerId="LiveId" clId="{4012C015-0D40-457C-B8DA-AF9751F837BD}" dt="2023-05-17T12:50:36.298" v="488"/>
          <ac:spMkLst>
            <pc:docMk/>
            <pc:sldMk cId="3226362835" sldId="334"/>
            <ac:spMk id="91" creationId="{0D638B41-169F-43AB-87F8-7A246F0E3B00}"/>
          </ac:spMkLst>
        </pc:spChg>
        <pc:spChg chg="mod">
          <ac:chgData name="bo David" userId="1750e1465650e3b5" providerId="LiveId" clId="{4012C015-0D40-457C-B8DA-AF9751F837BD}" dt="2023-05-17T12:50:36.298" v="488"/>
          <ac:spMkLst>
            <pc:docMk/>
            <pc:sldMk cId="3226362835" sldId="334"/>
            <ac:spMk id="92" creationId="{4649E84A-2DE2-41E8-B37B-6F74B38CEF59}"/>
          </ac:spMkLst>
        </pc:spChg>
        <pc:spChg chg="mod">
          <ac:chgData name="bo David" userId="1750e1465650e3b5" providerId="LiveId" clId="{4012C015-0D40-457C-B8DA-AF9751F837BD}" dt="2023-05-17T12:50:36.298" v="488"/>
          <ac:spMkLst>
            <pc:docMk/>
            <pc:sldMk cId="3226362835" sldId="334"/>
            <ac:spMk id="93" creationId="{237AAA96-9751-40AE-87C5-0DCCCC7E96EF}"/>
          </ac:spMkLst>
        </pc:spChg>
        <pc:grpChg chg="mod">
          <ac:chgData name="bo David" userId="1750e1465650e3b5" providerId="LiveId" clId="{4012C015-0D40-457C-B8DA-AF9751F837BD}" dt="2023-05-17T12:50:36.298" v="488"/>
          <ac:grpSpMkLst>
            <pc:docMk/>
            <pc:sldMk cId="3226362835" sldId="334"/>
            <ac:grpSpMk id="2" creationId="{702EDB8E-4165-400F-BA9B-C8CD83C3A5FA}"/>
          </ac:grpSpMkLst>
        </pc:grpChg>
        <pc:grpChg chg="mod">
          <ac:chgData name="bo David" userId="1750e1465650e3b5" providerId="LiveId" clId="{4012C015-0D40-457C-B8DA-AF9751F837BD}" dt="2023-05-17T12:50:36.298" v="488"/>
          <ac:grpSpMkLst>
            <pc:docMk/>
            <pc:sldMk cId="3226362835" sldId="334"/>
            <ac:grpSpMk id="3" creationId="{5AEB7B65-F73C-4986-8DC4-82D9A8373202}"/>
          </ac:grpSpMkLst>
        </pc:grpChg>
        <pc:grpChg chg="mod">
          <ac:chgData name="bo David" userId="1750e1465650e3b5" providerId="LiveId" clId="{4012C015-0D40-457C-B8DA-AF9751F837BD}" dt="2023-05-17T12:50:36.298" v="488"/>
          <ac:grpSpMkLst>
            <pc:docMk/>
            <pc:sldMk cId="3226362835" sldId="334"/>
            <ac:grpSpMk id="38" creationId="{EDF54245-052C-48F1-A6E9-D1F8AD919CBD}"/>
          </ac:grpSpMkLst>
        </pc:grpChg>
        <pc:grpChg chg="mod">
          <ac:chgData name="bo David" userId="1750e1465650e3b5" providerId="LiveId" clId="{4012C015-0D40-457C-B8DA-AF9751F837BD}" dt="2023-05-17T12:50:36.298" v="488"/>
          <ac:grpSpMkLst>
            <pc:docMk/>
            <pc:sldMk cId="3226362835" sldId="334"/>
            <ac:grpSpMk id="44" creationId="{4AD7CE15-02AE-45D3-9466-B4603CB4D095}"/>
          </ac:grpSpMkLst>
        </pc:grpChg>
        <pc:grpChg chg="mod">
          <ac:chgData name="bo David" userId="1750e1465650e3b5" providerId="LiveId" clId="{4012C015-0D40-457C-B8DA-AF9751F837BD}" dt="2023-05-17T12:50:36.298" v="488"/>
          <ac:grpSpMkLst>
            <pc:docMk/>
            <pc:sldMk cId="3226362835" sldId="334"/>
            <ac:grpSpMk id="49" creationId="{76E83FC7-CCDF-40D7-A21C-880990DD63DB}"/>
          </ac:grpSpMkLst>
        </pc:grpChg>
        <pc:grpChg chg="mod">
          <ac:chgData name="bo David" userId="1750e1465650e3b5" providerId="LiveId" clId="{4012C015-0D40-457C-B8DA-AF9751F837BD}" dt="2023-05-17T12:50:36.298" v="488"/>
          <ac:grpSpMkLst>
            <pc:docMk/>
            <pc:sldMk cId="3226362835" sldId="334"/>
            <ac:grpSpMk id="53" creationId="{CE4B9FC0-2ED9-4E27-B5BD-C3C7F514CB70}"/>
          </ac:grpSpMkLst>
        </pc:grpChg>
        <pc:grpChg chg="mod">
          <ac:chgData name="bo David" userId="1750e1465650e3b5" providerId="LiveId" clId="{4012C015-0D40-457C-B8DA-AF9751F837BD}" dt="2023-05-17T12:50:36.298" v="488"/>
          <ac:grpSpMkLst>
            <pc:docMk/>
            <pc:sldMk cId="3226362835" sldId="334"/>
            <ac:grpSpMk id="57" creationId="{D09614C6-2A0B-491F-A3ED-FD10CFA9C071}"/>
          </ac:grpSpMkLst>
        </pc:grpChg>
        <pc:grpChg chg="mod">
          <ac:chgData name="bo David" userId="1750e1465650e3b5" providerId="LiveId" clId="{4012C015-0D40-457C-B8DA-AF9751F837BD}" dt="2023-05-17T12:50:36.298" v="488"/>
          <ac:grpSpMkLst>
            <pc:docMk/>
            <pc:sldMk cId="3226362835" sldId="334"/>
            <ac:grpSpMk id="62" creationId="{881458A0-CA94-43D2-9FC8-89FC9F9E8C51}"/>
          </ac:grpSpMkLst>
        </pc:grpChg>
        <pc:grpChg chg="mod">
          <ac:chgData name="bo David" userId="1750e1465650e3b5" providerId="LiveId" clId="{4012C015-0D40-457C-B8DA-AF9751F837BD}" dt="2023-05-17T12:50:36.298" v="488"/>
          <ac:grpSpMkLst>
            <pc:docMk/>
            <pc:sldMk cId="3226362835" sldId="334"/>
            <ac:grpSpMk id="63" creationId="{A4ED045C-A0A4-4262-8CF3-3ED357A795AA}"/>
          </ac:grpSpMkLst>
        </pc:grpChg>
        <pc:grpChg chg="mod">
          <ac:chgData name="bo David" userId="1750e1465650e3b5" providerId="LiveId" clId="{4012C015-0D40-457C-B8DA-AF9751F837BD}" dt="2023-05-17T12:50:36.298" v="488"/>
          <ac:grpSpMkLst>
            <pc:docMk/>
            <pc:sldMk cId="3226362835" sldId="334"/>
            <ac:grpSpMk id="64" creationId="{763D695F-933A-42DB-A48C-B43DAE3DDBFE}"/>
          </ac:grpSpMkLst>
        </pc:grpChg>
        <pc:grpChg chg="mod">
          <ac:chgData name="bo David" userId="1750e1465650e3b5" providerId="LiveId" clId="{4012C015-0D40-457C-B8DA-AF9751F837BD}" dt="2023-05-17T12:50:36.298" v="488"/>
          <ac:grpSpMkLst>
            <pc:docMk/>
            <pc:sldMk cId="3226362835" sldId="334"/>
            <ac:grpSpMk id="70" creationId="{5ABDA5E9-9723-426D-BC3C-4CC8A63D2133}"/>
          </ac:grpSpMkLst>
        </pc:grpChg>
        <pc:grpChg chg="mod">
          <ac:chgData name="bo David" userId="1750e1465650e3b5" providerId="LiveId" clId="{4012C015-0D40-457C-B8DA-AF9751F837BD}" dt="2023-05-17T12:50:36.298" v="488"/>
          <ac:grpSpMkLst>
            <pc:docMk/>
            <pc:sldMk cId="3226362835" sldId="334"/>
            <ac:grpSpMk id="74" creationId="{E4184E97-CCE7-4F7E-AE1A-000EAAE028C5}"/>
          </ac:grpSpMkLst>
        </pc:grpChg>
        <pc:grpChg chg="mod">
          <ac:chgData name="bo David" userId="1750e1465650e3b5" providerId="LiveId" clId="{4012C015-0D40-457C-B8DA-AF9751F837BD}" dt="2023-05-17T12:50:36.298" v="488"/>
          <ac:grpSpMkLst>
            <pc:docMk/>
            <pc:sldMk cId="3226362835" sldId="334"/>
            <ac:grpSpMk id="78" creationId="{32E8799B-4AAD-4A4C-9536-320657D8835A}"/>
          </ac:grpSpMkLst>
        </pc:grpChg>
        <pc:grpChg chg="mod">
          <ac:chgData name="bo David" userId="1750e1465650e3b5" providerId="LiveId" clId="{4012C015-0D40-457C-B8DA-AF9751F837BD}" dt="2023-05-17T12:50:36.298" v="488"/>
          <ac:grpSpMkLst>
            <pc:docMk/>
            <pc:sldMk cId="3226362835" sldId="334"/>
            <ac:grpSpMk id="82" creationId="{108E0952-A4B7-4F35-9C4E-EB5318F61794}"/>
          </ac:grpSpMkLst>
        </pc:grpChg>
        <pc:grpChg chg="mod">
          <ac:chgData name="bo David" userId="1750e1465650e3b5" providerId="LiveId" clId="{4012C015-0D40-457C-B8DA-AF9751F837BD}" dt="2023-05-17T12:50:36.298" v="488"/>
          <ac:grpSpMkLst>
            <pc:docMk/>
            <pc:sldMk cId="3226362835" sldId="334"/>
            <ac:grpSpMk id="86" creationId="{B2C7AC80-1654-4BF2-8600-7D92032D72B8}"/>
          </ac:grpSpMkLst>
        </pc:grpChg>
        <pc:grpChg chg="mod">
          <ac:chgData name="bo David" userId="1750e1465650e3b5" providerId="LiveId" clId="{4012C015-0D40-457C-B8DA-AF9751F837BD}" dt="2023-05-17T12:50:36.298" v="488"/>
          <ac:grpSpMkLst>
            <pc:docMk/>
            <pc:sldMk cId="3226362835" sldId="334"/>
            <ac:grpSpMk id="90" creationId="{4A9F949A-24ED-4CF8-BD66-6F2BB400D21E}"/>
          </ac:grpSpMkLst>
        </pc:grpChg>
        <pc:cxnChg chg="mod">
          <ac:chgData name="bo David" userId="1750e1465650e3b5" providerId="LiveId" clId="{4012C015-0D40-457C-B8DA-AF9751F837BD}" dt="2023-05-17T12:50:36.298" v="488"/>
          <ac:cxnSpMkLst>
            <pc:docMk/>
            <pc:sldMk cId="3226362835" sldId="334"/>
            <ac:cxnSpMk id="73" creationId="{EB02A441-838C-4375-A097-9D17F398B7A6}"/>
          </ac:cxnSpMkLst>
        </pc:cxnChg>
        <pc:cxnChg chg="mod">
          <ac:chgData name="bo David" userId="1750e1465650e3b5" providerId="LiveId" clId="{4012C015-0D40-457C-B8DA-AF9751F837BD}" dt="2023-05-17T12:50:36.298" v="488"/>
          <ac:cxnSpMkLst>
            <pc:docMk/>
            <pc:sldMk cId="3226362835" sldId="334"/>
            <ac:cxnSpMk id="81" creationId="{AA0CA9C6-2A8B-4F17-826F-E4DBA055F915}"/>
          </ac:cxnSpMkLst>
        </pc:cxnChg>
        <pc:cxnChg chg="mod">
          <ac:chgData name="bo David" userId="1750e1465650e3b5" providerId="LiveId" clId="{4012C015-0D40-457C-B8DA-AF9751F837BD}" dt="2023-05-17T12:50:36.298" v="488"/>
          <ac:cxnSpMkLst>
            <pc:docMk/>
            <pc:sldMk cId="3226362835" sldId="334"/>
            <ac:cxnSpMk id="89" creationId="{45E6F6E3-3D08-437B-B92B-A58BCD366F0C}"/>
          </ac:cxnSpMkLst>
        </pc:cxnChg>
      </pc:sldChg>
      <pc:sldChg chg="modSp modNotes">
        <pc:chgData name="bo David" userId="1750e1465650e3b5" providerId="LiveId" clId="{4012C015-0D40-457C-B8DA-AF9751F837BD}" dt="2023-05-17T12:50:36.298" v="488"/>
        <pc:sldMkLst>
          <pc:docMk/>
          <pc:sldMk cId="1444685795" sldId="335"/>
        </pc:sldMkLst>
        <pc:spChg chg="mod">
          <ac:chgData name="bo David" userId="1750e1465650e3b5" providerId="LiveId" clId="{4012C015-0D40-457C-B8DA-AF9751F837BD}" dt="2023-05-17T12:50:36.298" v="488"/>
          <ac:spMkLst>
            <pc:docMk/>
            <pc:sldMk cId="1444685795" sldId="335"/>
            <ac:spMk id="4" creationId="{2BD59C5D-BE19-497A-B6EE-0D178113031F}"/>
          </ac:spMkLst>
        </pc:spChg>
        <pc:spChg chg="mod">
          <ac:chgData name="bo David" userId="1750e1465650e3b5" providerId="LiveId" clId="{4012C015-0D40-457C-B8DA-AF9751F837BD}" dt="2023-05-17T12:50:36.298" v="488"/>
          <ac:spMkLst>
            <pc:docMk/>
            <pc:sldMk cId="1444685795" sldId="335"/>
            <ac:spMk id="5" creationId="{EDF54FB9-F47C-492A-8E89-8850FA33B3CF}"/>
          </ac:spMkLst>
        </pc:spChg>
        <pc:spChg chg="mod">
          <ac:chgData name="bo David" userId="1750e1465650e3b5" providerId="LiveId" clId="{4012C015-0D40-457C-B8DA-AF9751F837BD}" dt="2023-05-17T12:50:36.298" v="488"/>
          <ac:spMkLst>
            <pc:docMk/>
            <pc:sldMk cId="1444685795" sldId="335"/>
            <ac:spMk id="6" creationId="{E031DAA2-C794-4D1A-9FCB-DCCCDD009F45}"/>
          </ac:spMkLst>
        </pc:spChg>
        <pc:spChg chg="mod">
          <ac:chgData name="bo David" userId="1750e1465650e3b5" providerId="LiveId" clId="{4012C015-0D40-457C-B8DA-AF9751F837BD}" dt="2023-05-17T12:50:36.298" v="488"/>
          <ac:spMkLst>
            <pc:docMk/>
            <pc:sldMk cId="1444685795" sldId="335"/>
            <ac:spMk id="7" creationId="{0963E0DA-B340-4591-86F7-37B4F67ABE4D}"/>
          </ac:spMkLst>
        </pc:spChg>
        <pc:spChg chg="mod">
          <ac:chgData name="bo David" userId="1750e1465650e3b5" providerId="LiveId" clId="{4012C015-0D40-457C-B8DA-AF9751F837BD}" dt="2023-05-17T12:50:36.298" v="488"/>
          <ac:spMkLst>
            <pc:docMk/>
            <pc:sldMk cId="1444685795" sldId="335"/>
            <ac:spMk id="8" creationId="{38ED7941-FD63-4444-B4C2-3D6A644E3341}"/>
          </ac:spMkLst>
        </pc:spChg>
        <pc:spChg chg="mod">
          <ac:chgData name="bo David" userId="1750e1465650e3b5" providerId="LiveId" clId="{4012C015-0D40-457C-B8DA-AF9751F837BD}" dt="2023-05-17T12:50:36.298" v="488"/>
          <ac:spMkLst>
            <pc:docMk/>
            <pc:sldMk cId="1444685795" sldId="335"/>
            <ac:spMk id="49" creationId="{23F716B3-51A0-44F4-BB1C-F0F4D6F8AEAD}"/>
          </ac:spMkLst>
        </pc:spChg>
        <pc:spChg chg="mod">
          <ac:chgData name="bo David" userId="1750e1465650e3b5" providerId="LiveId" clId="{4012C015-0D40-457C-B8DA-AF9751F837BD}" dt="2023-05-17T12:50:36.298" v="488"/>
          <ac:spMkLst>
            <pc:docMk/>
            <pc:sldMk cId="1444685795" sldId="335"/>
            <ac:spMk id="51" creationId="{8EF03DC2-61C6-4E2A-BC49-30C85D945816}"/>
          </ac:spMkLst>
        </pc:spChg>
        <pc:spChg chg="mod">
          <ac:chgData name="bo David" userId="1750e1465650e3b5" providerId="LiveId" clId="{4012C015-0D40-457C-B8DA-AF9751F837BD}" dt="2023-05-17T12:50:36.298" v="488"/>
          <ac:spMkLst>
            <pc:docMk/>
            <pc:sldMk cId="1444685795" sldId="335"/>
            <ac:spMk id="52" creationId="{260282E5-1223-4B01-AA61-FA2949D1FE91}"/>
          </ac:spMkLst>
        </pc:spChg>
        <pc:spChg chg="mod">
          <ac:chgData name="bo David" userId="1750e1465650e3b5" providerId="LiveId" clId="{4012C015-0D40-457C-B8DA-AF9751F837BD}" dt="2023-05-17T12:50:36.298" v="488"/>
          <ac:spMkLst>
            <pc:docMk/>
            <pc:sldMk cId="1444685795" sldId="335"/>
            <ac:spMk id="53" creationId="{AFE4A6A2-623C-42B9-BA90-64AB704B409A}"/>
          </ac:spMkLst>
        </pc:spChg>
        <pc:spChg chg="mod">
          <ac:chgData name="bo David" userId="1750e1465650e3b5" providerId="LiveId" clId="{4012C015-0D40-457C-B8DA-AF9751F837BD}" dt="2023-05-17T12:50:36.298" v="488"/>
          <ac:spMkLst>
            <pc:docMk/>
            <pc:sldMk cId="1444685795" sldId="335"/>
            <ac:spMk id="54" creationId="{2F156B5D-0B03-4C75-871D-B64159D253C2}"/>
          </ac:spMkLst>
        </pc:spChg>
        <pc:spChg chg="mod">
          <ac:chgData name="bo David" userId="1750e1465650e3b5" providerId="LiveId" clId="{4012C015-0D40-457C-B8DA-AF9751F837BD}" dt="2023-05-17T12:50:36.298" v="488"/>
          <ac:spMkLst>
            <pc:docMk/>
            <pc:sldMk cId="1444685795" sldId="335"/>
            <ac:spMk id="57" creationId="{51E9F549-B65C-4E4B-A9A4-75523C21FC87}"/>
          </ac:spMkLst>
        </pc:spChg>
        <pc:spChg chg="mod">
          <ac:chgData name="bo David" userId="1750e1465650e3b5" providerId="LiveId" clId="{4012C015-0D40-457C-B8DA-AF9751F837BD}" dt="2023-05-17T12:50:36.298" v="488"/>
          <ac:spMkLst>
            <pc:docMk/>
            <pc:sldMk cId="1444685795" sldId="335"/>
            <ac:spMk id="58" creationId="{46919B74-73F5-4785-829D-EFF1C4A46316}"/>
          </ac:spMkLst>
        </pc:spChg>
        <pc:spChg chg="mod">
          <ac:chgData name="bo David" userId="1750e1465650e3b5" providerId="LiveId" clId="{4012C015-0D40-457C-B8DA-AF9751F837BD}" dt="2023-05-17T12:50:36.298" v="488"/>
          <ac:spMkLst>
            <pc:docMk/>
            <pc:sldMk cId="1444685795" sldId="335"/>
            <ac:spMk id="59" creationId="{BB189D4D-B67E-4988-AFBE-7B060DF1CF42}"/>
          </ac:spMkLst>
        </pc:spChg>
        <pc:spChg chg="mod">
          <ac:chgData name="bo David" userId="1750e1465650e3b5" providerId="LiveId" clId="{4012C015-0D40-457C-B8DA-AF9751F837BD}" dt="2023-05-17T12:50:36.298" v="488"/>
          <ac:spMkLst>
            <pc:docMk/>
            <pc:sldMk cId="1444685795" sldId="335"/>
            <ac:spMk id="60" creationId="{B29C22B4-3FDE-43D4-81D4-E5A81BE923C9}"/>
          </ac:spMkLst>
        </pc:spChg>
        <pc:spChg chg="mod">
          <ac:chgData name="bo David" userId="1750e1465650e3b5" providerId="LiveId" clId="{4012C015-0D40-457C-B8DA-AF9751F837BD}" dt="2023-05-17T12:50:36.298" v="488"/>
          <ac:spMkLst>
            <pc:docMk/>
            <pc:sldMk cId="1444685795" sldId="335"/>
            <ac:spMk id="61" creationId="{B7A27874-50D9-4F4B-9C9E-4D32B5ACD4D1}"/>
          </ac:spMkLst>
        </pc:spChg>
        <pc:spChg chg="mod">
          <ac:chgData name="bo David" userId="1750e1465650e3b5" providerId="LiveId" clId="{4012C015-0D40-457C-B8DA-AF9751F837BD}" dt="2023-05-17T12:50:36.298" v="488"/>
          <ac:spMkLst>
            <pc:docMk/>
            <pc:sldMk cId="1444685795" sldId="335"/>
            <ac:spMk id="62" creationId="{C103621D-7DBC-4447-AFB1-250B0A362DA1}"/>
          </ac:spMkLst>
        </pc:spChg>
        <pc:spChg chg="mod">
          <ac:chgData name="bo David" userId="1750e1465650e3b5" providerId="LiveId" clId="{4012C015-0D40-457C-B8DA-AF9751F837BD}" dt="2023-05-17T12:50:36.298" v="488"/>
          <ac:spMkLst>
            <pc:docMk/>
            <pc:sldMk cId="1444685795" sldId="335"/>
            <ac:spMk id="63" creationId="{01F922E5-D65D-4F15-BF56-DB4163EF35FE}"/>
          </ac:spMkLst>
        </pc:spChg>
        <pc:spChg chg="mod">
          <ac:chgData name="bo David" userId="1750e1465650e3b5" providerId="LiveId" clId="{4012C015-0D40-457C-B8DA-AF9751F837BD}" dt="2023-05-17T12:50:36.298" v="488"/>
          <ac:spMkLst>
            <pc:docMk/>
            <pc:sldMk cId="1444685795" sldId="335"/>
            <ac:spMk id="64" creationId="{D4434262-458C-4ADA-A853-7E5F876E4FB9}"/>
          </ac:spMkLst>
        </pc:spChg>
        <pc:spChg chg="mod">
          <ac:chgData name="bo David" userId="1750e1465650e3b5" providerId="LiveId" clId="{4012C015-0D40-457C-B8DA-AF9751F837BD}" dt="2023-05-17T12:50:36.298" v="488"/>
          <ac:spMkLst>
            <pc:docMk/>
            <pc:sldMk cId="1444685795" sldId="335"/>
            <ac:spMk id="94" creationId="{C0CDA3F7-7D17-42DF-BC05-E5496BF7AB6A}"/>
          </ac:spMkLst>
        </pc:spChg>
        <pc:spChg chg="mod">
          <ac:chgData name="bo David" userId="1750e1465650e3b5" providerId="LiveId" clId="{4012C015-0D40-457C-B8DA-AF9751F837BD}" dt="2023-05-17T12:50:36.298" v="488"/>
          <ac:spMkLst>
            <pc:docMk/>
            <pc:sldMk cId="1444685795" sldId="335"/>
            <ac:spMk id="95" creationId="{E4FA6025-7796-4B22-8C6F-EB25EC01D945}"/>
          </ac:spMkLst>
        </pc:spChg>
        <pc:spChg chg="mod">
          <ac:chgData name="bo David" userId="1750e1465650e3b5" providerId="LiveId" clId="{4012C015-0D40-457C-B8DA-AF9751F837BD}" dt="2023-05-17T12:50:36.298" v="488"/>
          <ac:spMkLst>
            <pc:docMk/>
            <pc:sldMk cId="1444685795" sldId="335"/>
            <ac:spMk id="99" creationId="{00E0575F-EA8A-478A-963D-37774DEF8E40}"/>
          </ac:spMkLst>
        </pc:spChg>
        <pc:spChg chg="mod">
          <ac:chgData name="bo David" userId="1750e1465650e3b5" providerId="LiveId" clId="{4012C015-0D40-457C-B8DA-AF9751F837BD}" dt="2023-05-17T12:50:36.298" v="488"/>
          <ac:spMkLst>
            <pc:docMk/>
            <pc:sldMk cId="1444685795" sldId="335"/>
            <ac:spMk id="100" creationId="{49527531-D1CF-416B-AD96-4443DAFE24C4}"/>
          </ac:spMkLst>
        </pc:spChg>
        <pc:spChg chg="mod">
          <ac:chgData name="bo David" userId="1750e1465650e3b5" providerId="LiveId" clId="{4012C015-0D40-457C-B8DA-AF9751F837BD}" dt="2023-05-17T12:50:36.298" v="488"/>
          <ac:spMkLst>
            <pc:docMk/>
            <pc:sldMk cId="1444685795" sldId="335"/>
            <ac:spMk id="101" creationId="{71A425D3-9F18-4A92-9C81-AF6A8E48597A}"/>
          </ac:spMkLst>
        </pc:spChg>
        <pc:spChg chg="mod">
          <ac:chgData name="bo David" userId="1750e1465650e3b5" providerId="LiveId" clId="{4012C015-0D40-457C-B8DA-AF9751F837BD}" dt="2023-05-17T12:50:36.298" v="488"/>
          <ac:spMkLst>
            <pc:docMk/>
            <pc:sldMk cId="1444685795" sldId="335"/>
            <ac:spMk id="102" creationId="{0A549292-2DAF-45D6-89C5-EFD8877194C0}"/>
          </ac:spMkLst>
        </pc:spChg>
        <pc:spChg chg="mod">
          <ac:chgData name="bo David" userId="1750e1465650e3b5" providerId="LiveId" clId="{4012C015-0D40-457C-B8DA-AF9751F837BD}" dt="2023-05-17T12:50:36.298" v="488"/>
          <ac:spMkLst>
            <pc:docMk/>
            <pc:sldMk cId="1444685795" sldId="335"/>
            <ac:spMk id="104" creationId="{0FF861C6-50D9-4A6C-8FB3-BBAFD448F649}"/>
          </ac:spMkLst>
        </pc:spChg>
        <pc:spChg chg="mod">
          <ac:chgData name="bo David" userId="1750e1465650e3b5" providerId="LiveId" clId="{4012C015-0D40-457C-B8DA-AF9751F837BD}" dt="2023-05-17T12:50:36.298" v="488"/>
          <ac:spMkLst>
            <pc:docMk/>
            <pc:sldMk cId="1444685795" sldId="335"/>
            <ac:spMk id="105" creationId="{19E08CBE-E6B2-4699-9C4B-E5BE4E9907A7}"/>
          </ac:spMkLst>
        </pc:spChg>
        <pc:spChg chg="mod">
          <ac:chgData name="bo David" userId="1750e1465650e3b5" providerId="LiveId" clId="{4012C015-0D40-457C-B8DA-AF9751F837BD}" dt="2023-05-17T12:50:36.298" v="488"/>
          <ac:spMkLst>
            <pc:docMk/>
            <pc:sldMk cId="1444685795" sldId="335"/>
            <ac:spMk id="109" creationId="{E2AE4624-D37E-451A-B84B-C6501A91C6B5}"/>
          </ac:spMkLst>
        </pc:spChg>
        <pc:spChg chg="mod">
          <ac:chgData name="bo David" userId="1750e1465650e3b5" providerId="LiveId" clId="{4012C015-0D40-457C-B8DA-AF9751F837BD}" dt="2023-05-17T12:50:36.298" v="488"/>
          <ac:spMkLst>
            <pc:docMk/>
            <pc:sldMk cId="1444685795" sldId="335"/>
            <ac:spMk id="110" creationId="{DDE5F306-B49C-48AE-9740-FB1587FA7917}"/>
          </ac:spMkLst>
        </pc:spChg>
        <pc:spChg chg="mod">
          <ac:chgData name="bo David" userId="1750e1465650e3b5" providerId="LiveId" clId="{4012C015-0D40-457C-B8DA-AF9751F837BD}" dt="2023-05-17T12:50:36.298" v="488"/>
          <ac:spMkLst>
            <pc:docMk/>
            <pc:sldMk cId="1444685795" sldId="335"/>
            <ac:spMk id="111" creationId="{15D2AFBF-34F2-44F8-88B6-1DC19C7C700D}"/>
          </ac:spMkLst>
        </pc:spChg>
        <pc:spChg chg="mod">
          <ac:chgData name="bo David" userId="1750e1465650e3b5" providerId="LiveId" clId="{4012C015-0D40-457C-B8DA-AF9751F837BD}" dt="2023-05-17T12:50:36.298" v="488"/>
          <ac:spMkLst>
            <pc:docMk/>
            <pc:sldMk cId="1444685795" sldId="335"/>
            <ac:spMk id="112" creationId="{993A2420-43AB-4552-95B5-6ECC2965D966}"/>
          </ac:spMkLst>
        </pc:spChg>
        <pc:grpChg chg="mod">
          <ac:chgData name="bo David" userId="1750e1465650e3b5" providerId="LiveId" clId="{4012C015-0D40-457C-B8DA-AF9751F837BD}" dt="2023-05-17T12:50:36.298" v="488"/>
          <ac:grpSpMkLst>
            <pc:docMk/>
            <pc:sldMk cId="1444685795" sldId="335"/>
            <ac:grpSpMk id="2" creationId="{702EDB8E-4165-400F-BA9B-C8CD83C3A5FA}"/>
          </ac:grpSpMkLst>
        </pc:grpChg>
        <pc:grpChg chg="mod">
          <ac:chgData name="bo David" userId="1750e1465650e3b5" providerId="LiveId" clId="{4012C015-0D40-457C-B8DA-AF9751F837BD}" dt="2023-05-17T12:50:36.298" v="488"/>
          <ac:grpSpMkLst>
            <pc:docMk/>
            <pc:sldMk cId="1444685795" sldId="335"/>
            <ac:grpSpMk id="3" creationId="{5AEB7B65-F73C-4986-8DC4-82D9A8373202}"/>
          </ac:grpSpMkLst>
        </pc:grpChg>
        <pc:grpChg chg="mod">
          <ac:chgData name="bo David" userId="1750e1465650e3b5" providerId="LiveId" clId="{4012C015-0D40-457C-B8DA-AF9751F837BD}" dt="2023-05-17T12:50:36.298" v="488"/>
          <ac:grpSpMkLst>
            <pc:docMk/>
            <pc:sldMk cId="1444685795" sldId="335"/>
            <ac:grpSpMk id="47" creationId="{C248B3CE-91B6-4E9F-A3C0-FCFE646212C3}"/>
          </ac:grpSpMkLst>
        </pc:grpChg>
        <pc:grpChg chg="mod">
          <ac:chgData name="bo David" userId="1750e1465650e3b5" providerId="LiveId" clId="{4012C015-0D40-457C-B8DA-AF9751F837BD}" dt="2023-05-17T12:50:36.298" v="488"/>
          <ac:grpSpMkLst>
            <pc:docMk/>
            <pc:sldMk cId="1444685795" sldId="335"/>
            <ac:grpSpMk id="48" creationId="{FCD18BCC-A088-43C2-9D56-52F50B08E798}"/>
          </ac:grpSpMkLst>
        </pc:grpChg>
        <pc:grpChg chg="mod">
          <ac:chgData name="bo David" userId="1750e1465650e3b5" providerId="LiveId" clId="{4012C015-0D40-457C-B8DA-AF9751F837BD}" dt="2023-05-17T12:50:36.298" v="488"/>
          <ac:grpSpMkLst>
            <pc:docMk/>
            <pc:sldMk cId="1444685795" sldId="335"/>
            <ac:grpSpMk id="50" creationId="{15217974-E3D8-4837-AA28-5517DBE622C3}"/>
          </ac:grpSpMkLst>
        </pc:grpChg>
        <pc:grpChg chg="mod">
          <ac:chgData name="bo David" userId="1750e1465650e3b5" providerId="LiveId" clId="{4012C015-0D40-457C-B8DA-AF9751F837BD}" dt="2023-05-17T12:50:36.298" v="488"/>
          <ac:grpSpMkLst>
            <pc:docMk/>
            <pc:sldMk cId="1444685795" sldId="335"/>
            <ac:grpSpMk id="55" creationId="{04E26FAE-C70E-41C1-839F-39D9D738FBAA}"/>
          </ac:grpSpMkLst>
        </pc:grpChg>
        <pc:grpChg chg="mod">
          <ac:chgData name="bo David" userId="1750e1465650e3b5" providerId="LiveId" clId="{4012C015-0D40-457C-B8DA-AF9751F837BD}" dt="2023-05-17T12:50:36.298" v="488"/>
          <ac:grpSpMkLst>
            <pc:docMk/>
            <pc:sldMk cId="1444685795" sldId="335"/>
            <ac:grpSpMk id="56" creationId="{EF4BE0C5-2A26-4886-A7EC-6F8F3682D203}"/>
          </ac:grpSpMkLst>
        </pc:grpChg>
        <pc:grpChg chg="mod">
          <ac:chgData name="bo David" userId="1750e1465650e3b5" providerId="LiveId" clId="{4012C015-0D40-457C-B8DA-AF9751F837BD}" dt="2023-05-17T12:50:36.298" v="488"/>
          <ac:grpSpMkLst>
            <pc:docMk/>
            <pc:sldMk cId="1444685795" sldId="335"/>
            <ac:grpSpMk id="93" creationId="{E5FA9AAF-4E9E-4E3F-B135-1915269B3A61}"/>
          </ac:grpSpMkLst>
        </pc:grpChg>
        <pc:grpChg chg="mod">
          <ac:chgData name="bo David" userId="1750e1465650e3b5" providerId="LiveId" clId="{4012C015-0D40-457C-B8DA-AF9751F837BD}" dt="2023-05-17T12:50:36.298" v="488"/>
          <ac:grpSpMkLst>
            <pc:docMk/>
            <pc:sldMk cId="1444685795" sldId="335"/>
            <ac:grpSpMk id="97" creationId="{B5C540A9-79AF-46AE-A337-FFB310A471A1}"/>
          </ac:grpSpMkLst>
        </pc:grpChg>
        <pc:grpChg chg="mod">
          <ac:chgData name="bo David" userId="1750e1465650e3b5" providerId="LiveId" clId="{4012C015-0D40-457C-B8DA-AF9751F837BD}" dt="2023-05-17T12:50:36.298" v="488"/>
          <ac:grpSpMkLst>
            <pc:docMk/>
            <pc:sldMk cId="1444685795" sldId="335"/>
            <ac:grpSpMk id="98" creationId="{A6B45203-E7BF-4559-90FE-856205BF29B5}"/>
          </ac:grpSpMkLst>
        </pc:grpChg>
        <pc:grpChg chg="mod">
          <ac:chgData name="bo David" userId="1750e1465650e3b5" providerId="LiveId" clId="{4012C015-0D40-457C-B8DA-AF9751F837BD}" dt="2023-05-17T12:50:36.298" v="488"/>
          <ac:grpSpMkLst>
            <pc:docMk/>
            <pc:sldMk cId="1444685795" sldId="335"/>
            <ac:grpSpMk id="103" creationId="{DE49CC34-B0AB-4B0F-A420-0DFDB9005351}"/>
          </ac:grpSpMkLst>
        </pc:grpChg>
        <pc:grpChg chg="mod">
          <ac:chgData name="bo David" userId="1750e1465650e3b5" providerId="LiveId" clId="{4012C015-0D40-457C-B8DA-AF9751F837BD}" dt="2023-05-17T12:50:36.298" v="488"/>
          <ac:grpSpMkLst>
            <pc:docMk/>
            <pc:sldMk cId="1444685795" sldId="335"/>
            <ac:grpSpMk id="107" creationId="{35BC0F49-89E1-4CB8-BD5B-36591D2879CA}"/>
          </ac:grpSpMkLst>
        </pc:grpChg>
        <pc:grpChg chg="mod">
          <ac:chgData name="bo David" userId="1750e1465650e3b5" providerId="LiveId" clId="{4012C015-0D40-457C-B8DA-AF9751F837BD}" dt="2023-05-17T12:50:36.298" v="488"/>
          <ac:grpSpMkLst>
            <pc:docMk/>
            <pc:sldMk cId="1444685795" sldId="335"/>
            <ac:grpSpMk id="108" creationId="{B705CA87-5E9B-453A-9C0D-F3330C8451F3}"/>
          </ac:grpSpMkLst>
        </pc:grpChg>
        <pc:cxnChg chg="mod">
          <ac:chgData name="bo David" userId="1750e1465650e3b5" providerId="LiveId" clId="{4012C015-0D40-457C-B8DA-AF9751F837BD}" dt="2023-05-17T12:50:36.298" v="488"/>
          <ac:cxnSpMkLst>
            <pc:docMk/>
            <pc:sldMk cId="1444685795" sldId="335"/>
            <ac:cxnSpMk id="96" creationId="{AE5A357D-1095-4892-84DA-5BBADFFCD18B}"/>
          </ac:cxnSpMkLst>
        </pc:cxnChg>
        <pc:cxnChg chg="mod">
          <ac:chgData name="bo David" userId="1750e1465650e3b5" providerId="LiveId" clId="{4012C015-0D40-457C-B8DA-AF9751F837BD}" dt="2023-05-17T12:50:36.298" v="488"/>
          <ac:cxnSpMkLst>
            <pc:docMk/>
            <pc:sldMk cId="1444685795" sldId="335"/>
            <ac:cxnSpMk id="106" creationId="{A269662C-AA78-4E8E-BC2F-CE18411A0FA1}"/>
          </ac:cxnSpMkLst>
        </pc:cxnChg>
      </pc:sldChg>
      <pc:sldChg chg="addSp modSp mod modAnim modNotes">
        <pc:chgData name="bo David" userId="1750e1465650e3b5" providerId="LiveId" clId="{4012C015-0D40-457C-B8DA-AF9751F837BD}" dt="2023-05-17T14:26:27.749" v="1111" actId="1076"/>
        <pc:sldMkLst>
          <pc:docMk/>
          <pc:sldMk cId="2666430693" sldId="337"/>
        </pc:sldMkLst>
        <pc:spChg chg="mod">
          <ac:chgData name="bo David" userId="1750e1465650e3b5" providerId="LiveId" clId="{4012C015-0D40-457C-B8DA-AF9751F837BD}" dt="2023-05-17T12:50:36.298" v="488"/>
          <ac:spMkLst>
            <pc:docMk/>
            <pc:sldMk cId="2666430693" sldId="337"/>
            <ac:spMk id="4" creationId="{2BD59C5D-BE19-497A-B6EE-0D178113031F}"/>
          </ac:spMkLst>
        </pc:spChg>
        <pc:spChg chg="mod">
          <ac:chgData name="bo David" userId="1750e1465650e3b5" providerId="LiveId" clId="{4012C015-0D40-457C-B8DA-AF9751F837BD}" dt="2023-05-17T12:50:36.298" v="488"/>
          <ac:spMkLst>
            <pc:docMk/>
            <pc:sldMk cId="2666430693" sldId="337"/>
            <ac:spMk id="5" creationId="{EDF54FB9-F47C-492A-8E89-8850FA33B3CF}"/>
          </ac:spMkLst>
        </pc:spChg>
        <pc:spChg chg="mod">
          <ac:chgData name="bo David" userId="1750e1465650e3b5" providerId="LiveId" clId="{4012C015-0D40-457C-B8DA-AF9751F837BD}" dt="2023-05-17T12:50:36.298" v="488"/>
          <ac:spMkLst>
            <pc:docMk/>
            <pc:sldMk cId="2666430693" sldId="337"/>
            <ac:spMk id="6" creationId="{E031DAA2-C794-4D1A-9FCB-DCCCDD009F45}"/>
          </ac:spMkLst>
        </pc:spChg>
        <pc:spChg chg="mod">
          <ac:chgData name="bo David" userId="1750e1465650e3b5" providerId="LiveId" clId="{4012C015-0D40-457C-B8DA-AF9751F837BD}" dt="2023-05-17T12:50:36.298" v="488"/>
          <ac:spMkLst>
            <pc:docMk/>
            <pc:sldMk cId="2666430693" sldId="337"/>
            <ac:spMk id="7" creationId="{0963E0DA-B340-4591-86F7-37B4F67ABE4D}"/>
          </ac:spMkLst>
        </pc:spChg>
        <pc:spChg chg="mod">
          <ac:chgData name="bo David" userId="1750e1465650e3b5" providerId="LiveId" clId="{4012C015-0D40-457C-B8DA-AF9751F837BD}" dt="2023-05-17T12:50:36.298" v="488"/>
          <ac:spMkLst>
            <pc:docMk/>
            <pc:sldMk cId="2666430693" sldId="337"/>
            <ac:spMk id="8" creationId="{38ED7941-FD63-4444-B4C2-3D6A644E3341}"/>
          </ac:spMkLst>
        </pc:spChg>
        <pc:spChg chg="add mod">
          <ac:chgData name="bo David" userId="1750e1465650e3b5" providerId="LiveId" clId="{4012C015-0D40-457C-B8DA-AF9751F837BD}" dt="2023-05-17T14:26:27.749" v="1111" actId="1076"/>
          <ac:spMkLst>
            <pc:docMk/>
            <pc:sldMk cId="2666430693" sldId="337"/>
            <ac:spMk id="9" creationId="{7AB79CDA-27AF-E307-E5B9-5A5ACEE8D94C}"/>
          </ac:spMkLst>
        </pc:spChg>
        <pc:spChg chg="mod">
          <ac:chgData name="bo David" userId="1750e1465650e3b5" providerId="LiveId" clId="{4012C015-0D40-457C-B8DA-AF9751F837BD}" dt="2023-05-17T14:26:20.229" v="1110" actId="14100"/>
          <ac:spMkLst>
            <pc:docMk/>
            <pc:sldMk cId="2666430693" sldId="337"/>
            <ac:spMk id="40" creationId="{89C8060B-D15C-DB48-D983-75507FA2D495}"/>
          </ac:spMkLst>
        </pc:spChg>
        <pc:spChg chg="mod">
          <ac:chgData name="bo David" userId="1750e1465650e3b5" providerId="LiveId" clId="{4012C015-0D40-457C-B8DA-AF9751F837BD}" dt="2023-05-17T12:50:36.298" v="488"/>
          <ac:spMkLst>
            <pc:docMk/>
            <pc:sldMk cId="2666430693" sldId="337"/>
            <ac:spMk id="42" creationId="{8CDC136B-8500-3056-6620-7308E56D4AA9}"/>
          </ac:spMkLst>
        </pc:spChg>
        <pc:spChg chg="mod">
          <ac:chgData name="bo David" userId="1750e1465650e3b5" providerId="LiveId" clId="{4012C015-0D40-457C-B8DA-AF9751F837BD}" dt="2023-05-17T12:50:36.298" v="488"/>
          <ac:spMkLst>
            <pc:docMk/>
            <pc:sldMk cId="2666430693" sldId="337"/>
            <ac:spMk id="43" creationId="{A5FB3891-1311-228A-ABE9-7A6A408D5389}"/>
          </ac:spMkLst>
        </pc:spChg>
        <pc:spChg chg="mod">
          <ac:chgData name="bo David" userId="1750e1465650e3b5" providerId="LiveId" clId="{4012C015-0D40-457C-B8DA-AF9751F837BD}" dt="2023-05-17T12:50:36.298" v="488"/>
          <ac:spMkLst>
            <pc:docMk/>
            <pc:sldMk cId="2666430693" sldId="337"/>
            <ac:spMk id="45" creationId="{E23FD901-402A-476B-FA00-4892257C936A}"/>
          </ac:spMkLst>
        </pc:spChg>
        <pc:spChg chg="mod">
          <ac:chgData name="bo David" userId="1750e1465650e3b5" providerId="LiveId" clId="{4012C015-0D40-457C-B8DA-AF9751F837BD}" dt="2023-05-17T12:50:36.298" v="488"/>
          <ac:spMkLst>
            <pc:docMk/>
            <pc:sldMk cId="2666430693" sldId="337"/>
            <ac:spMk id="46" creationId="{3C4F51B7-4D39-630E-E93F-9072EAA0282C}"/>
          </ac:spMkLst>
        </pc:spChg>
        <pc:spChg chg="mod">
          <ac:chgData name="bo David" userId="1750e1465650e3b5" providerId="LiveId" clId="{4012C015-0D40-457C-B8DA-AF9751F837BD}" dt="2023-05-17T14:25:49.323" v="1108" actId="20577"/>
          <ac:spMkLst>
            <pc:docMk/>
            <pc:sldMk cId="2666430693" sldId="337"/>
            <ac:spMk id="48" creationId="{B3C4C5D2-03AE-96CB-43E3-D6CCFF50BBD9}"/>
          </ac:spMkLst>
        </pc:spChg>
        <pc:spChg chg="mod">
          <ac:chgData name="bo David" userId="1750e1465650e3b5" providerId="LiveId" clId="{4012C015-0D40-457C-B8DA-AF9751F837BD}" dt="2023-05-17T14:26:12.373" v="1109" actId="1076"/>
          <ac:spMkLst>
            <pc:docMk/>
            <pc:sldMk cId="2666430693" sldId="337"/>
            <ac:spMk id="51" creationId="{4D8D7889-F06D-3F1D-C558-E96226EC89FC}"/>
          </ac:spMkLst>
        </pc:spChg>
        <pc:spChg chg="mod">
          <ac:chgData name="bo David" userId="1750e1465650e3b5" providerId="LiveId" clId="{4012C015-0D40-457C-B8DA-AF9751F837BD}" dt="2023-05-17T13:06:07.614" v="596" actId="1076"/>
          <ac:spMkLst>
            <pc:docMk/>
            <pc:sldMk cId="2666430693" sldId="337"/>
            <ac:spMk id="52" creationId="{A31B5172-3128-0B92-EE5E-1C54A87D23BD}"/>
          </ac:spMkLst>
        </pc:spChg>
        <pc:grpChg chg="mod">
          <ac:chgData name="bo David" userId="1750e1465650e3b5" providerId="LiveId" clId="{4012C015-0D40-457C-B8DA-AF9751F837BD}" dt="2023-05-17T12:50:36.298" v="488"/>
          <ac:grpSpMkLst>
            <pc:docMk/>
            <pc:sldMk cId="2666430693" sldId="337"/>
            <ac:grpSpMk id="2" creationId="{702EDB8E-4165-400F-BA9B-C8CD83C3A5FA}"/>
          </ac:grpSpMkLst>
        </pc:grpChg>
        <pc:grpChg chg="mod">
          <ac:chgData name="bo David" userId="1750e1465650e3b5" providerId="LiveId" clId="{4012C015-0D40-457C-B8DA-AF9751F837BD}" dt="2023-05-17T12:50:36.298" v="488"/>
          <ac:grpSpMkLst>
            <pc:docMk/>
            <pc:sldMk cId="2666430693" sldId="337"/>
            <ac:grpSpMk id="3" creationId="{5AEB7B65-F73C-4986-8DC4-82D9A8373202}"/>
          </ac:grpSpMkLst>
        </pc:grpChg>
        <pc:grpChg chg="mod">
          <ac:chgData name="bo David" userId="1750e1465650e3b5" providerId="LiveId" clId="{4012C015-0D40-457C-B8DA-AF9751F837BD}" dt="2023-05-17T13:13:47.392" v="600" actId="1076"/>
          <ac:grpSpMkLst>
            <pc:docMk/>
            <pc:sldMk cId="2666430693" sldId="337"/>
            <ac:grpSpMk id="41" creationId="{709ADAF8-4EA9-D1C0-D55D-B4D8862D93FF}"/>
          </ac:grpSpMkLst>
        </pc:grpChg>
        <pc:grpChg chg="mod">
          <ac:chgData name="bo David" userId="1750e1465650e3b5" providerId="LiveId" clId="{4012C015-0D40-457C-B8DA-AF9751F837BD}" dt="2023-05-17T12:50:36.298" v="488"/>
          <ac:grpSpMkLst>
            <pc:docMk/>
            <pc:sldMk cId="2666430693" sldId="337"/>
            <ac:grpSpMk id="44" creationId="{01F1D566-B3F8-67D5-DE33-65EE41997C87}"/>
          </ac:grpSpMkLst>
        </pc:grpChg>
        <pc:picChg chg="mod">
          <ac:chgData name="bo David" userId="1750e1465650e3b5" providerId="LiveId" clId="{4012C015-0D40-457C-B8DA-AF9751F837BD}" dt="2023-05-17T12:50:36.298" v="488"/>
          <ac:picMkLst>
            <pc:docMk/>
            <pc:sldMk cId="2666430693" sldId="337"/>
            <ac:picMk id="29" creationId="{D7D1A98A-DA20-CA23-EFCC-98D9846B6D21}"/>
          </ac:picMkLst>
        </pc:picChg>
        <pc:picChg chg="mod">
          <ac:chgData name="bo David" userId="1750e1465650e3b5" providerId="LiveId" clId="{4012C015-0D40-457C-B8DA-AF9751F837BD}" dt="2023-05-17T12:50:36.298" v="488"/>
          <ac:picMkLst>
            <pc:docMk/>
            <pc:sldMk cId="2666430693" sldId="337"/>
            <ac:picMk id="54" creationId="{84A511BE-0B19-C7DC-6472-EA86E39A16F3}"/>
          </ac:picMkLst>
        </pc:picChg>
      </pc:sldChg>
      <pc:sldChg chg="modSp modNotes">
        <pc:chgData name="bo David" userId="1750e1465650e3b5" providerId="LiveId" clId="{4012C015-0D40-457C-B8DA-AF9751F837BD}" dt="2023-05-17T12:50:36.298" v="488"/>
        <pc:sldMkLst>
          <pc:docMk/>
          <pc:sldMk cId="1257358850" sldId="338"/>
        </pc:sldMkLst>
        <pc:spChg chg="mod">
          <ac:chgData name="bo David" userId="1750e1465650e3b5" providerId="LiveId" clId="{4012C015-0D40-457C-B8DA-AF9751F837BD}" dt="2023-05-17T12:50:36.298" v="488"/>
          <ac:spMkLst>
            <pc:docMk/>
            <pc:sldMk cId="1257358850" sldId="338"/>
            <ac:spMk id="4" creationId="{2BD59C5D-BE19-497A-B6EE-0D178113031F}"/>
          </ac:spMkLst>
        </pc:spChg>
        <pc:spChg chg="mod">
          <ac:chgData name="bo David" userId="1750e1465650e3b5" providerId="LiveId" clId="{4012C015-0D40-457C-B8DA-AF9751F837BD}" dt="2023-05-17T12:50:36.298" v="488"/>
          <ac:spMkLst>
            <pc:docMk/>
            <pc:sldMk cId="1257358850" sldId="338"/>
            <ac:spMk id="5" creationId="{EDF54FB9-F47C-492A-8E89-8850FA33B3CF}"/>
          </ac:spMkLst>
        </pc:spChg>
        <pc:spChg chg="mod">
          <ac:chgData name="bo David" userId="1750e1465650e3b5" providerId="LiveId" clId="{4012C015-0D40-457C-B8DA-AF9751F837BD}" dt="2023-05-17T12:50:36.298" v="488"/>
          <ac:spMkLst>
            <pc:docMk/>
            <pc:sldMk cId="1257358850" sldId="338"/>
            <ac:spMk id="6" creationId="{E031DAA2-C794-4D1A-9FCB-DCCCDD009F45}"/>
          </ac:spMkLst>
        </pc:spChg>
        <pc:spChg chg="mod">
          <ac:chgData name="bo David" userId="1750e1465650e3b5" providerId="LiveId" clId="{4012C015-0D40-457C-B8DA-AF9751F837BD}" dt="2023-05-17T12:50:36.298" v="488"/>
          <ac:spMkLst>
            <pc:docMk/>
            <pc:sldMk cId="1257358850" sldId="338"/>
            <ac:spMk id="7" creationId="{0963E0DA-B340-4591-86F7-37B4F67ABE4D}"/>
          </ac:spMkLst>
        </pc:spChg>
        <pc:spChg chg="mod">
          <ac:chgData name="bo David" userId="1750e1465650e3b5" providerId="LiveId" clId="{4012C015-0D40-457C-B8DA-AF9751F837BD}" dt="2023-05-17T12:50:36.298" v="488"/>
          <ac:spMkLst>
            <pc:docMk/>
            <pc:sldMk cId="1257358850" sldId="338"/>
            <ac:spMk id="8" creationId="{38ED7941-FD63-4444-B4C2-3D6A644E3341}"/>
          </ac:spMkLst>
        </pc:spChg>
        <pc:spChg chg="mod">
          <ac:chgData name="bo David" userId="1750e1465650e3b5" providerId="LiveId" clId="{4012C015-0D40-457C-B8DA-AF9751F837BD}" dt="2023-05-17T12:50:36.298" v="488"/>
          <ac:spMkLst>
            <pc:docMk/>
            <pc:sldMk cId="1257358850" sldId="338"/>
            <ac:spMk id="92" creationId="{12061346-15EC-4F89-906E-B70A64F8F6B0}"/>
          </ac:spMkLst>
        </pc:spChg>
        <pc:spChg chg="mod">
          <ac:chgData name="bo David" userId="1750e1465650e3b5" providerId="LiveId" clId="{4012C015-0D40-457C-B8DA-AF9751F837BD}" dt="2023-05-17T12:50:36.298" v="488"/>
          <ac:spMkLst>
            <pc:docMk/>
            <pc:sldMk cId="1257358850" sldId="338"/>
            <ac:spMk id="94" creationId="{C319BCD9-AC0A-4B5C-A9D8-5A7B0B2818DA}"/>
          </ac:spMkLst>
        </pc:spChg>
        <pc:spChg chg="mod">
          <ac:chgData name="bo David" userId="1750e1465650e3b5" providerId="LiveId" clId="{4012C015-0D40-457C-B8DA-AF9751F837BD}" dt="2023-05-17T12:50:36.298" v="488"/>
          <ac:spMkLst>
            <pc:docMk/>
            <pc:sldMk cId="1257358850" sldId="338"/>
            <ac:spMk id="95" creationId="{5F0E202D-8CBE-42E3-A4E0-78FEDB9872D7}"/>
          </ac:spMkLst>
        </pc:spChg>
        <pc:spChg chg="mod">
          <ac:chgData name="bo David" userId="1750e1465650e3b5" providerId="LiveId" clId="{4012C015-0D40-457C-B8DA-AF9751F837BD}" dt="2023-05-17T12:50:36.298" v="488"/>
          <ac:spMkLst>
            <pc:docMk/>
            <pc:sldMk cId="1257358850" sldId="338"/>
            <ac:spMk id="96" creationId="{219596ED-4713-4912-AEEF-D95380CFA8EF}"/>
          </ac:spMkLst>
        </pc:spChg>
        <pc:spChg chg="mod">
          <ac:chgData name="bo David" userId="1750e1465650e3b5" providerId="LiveId" clId="{4012C015-0D40-457C-B8DA-AF9751F837BD}" dt="2023-05-17T12:50:36.298" v="488"/>
          <ac:spMkLst>
            <pc:docMk/>
            <pc:sldMk cId="1257358850" sldId="338"/>
            <ac:spMk id="97" creationId="{8E1901AE-469B-418B-AAFF-800BF5220E47}"/>
          </ac:spMkLst>
        </pc:spChg>
        <pc:spChg chg="mod">
          <ac:chgData name="bo David" userId="1750e1465650e3b5" providerId="LiveId" clId="{4012C015-0D40-457C-B8DA-AF9751F837BD}" dt="2023-05-17T12:50:36.298" v="488"/>
          <ac:spMkLst>
            <pc:docMk/>
            <pc:sldMk cId="1257358850" sldId="338"/>
            <ac:spMk id="159" creationId="{60F52AD6-4E08-464A-8F1E-83AE33C89270}"/>
          </ac:spMkLst>
        </pc:spChg>
        <pc:spChg chg="mod">
          <ac:chgData name="bo David" userId="1750e1465650e3b5" providerId="LiveId" clId="{4012C015-0D40-457C-B8DA-AF9751F837BD}" dt="2023-05-17T12:50:36.298" v="488"/>
          <ac:spMkLst>
            <pc:docMk/>
            <pc:sldMk cId="1257358850" sldId="338"/>
            <ac:spMk id="160" creationId="{A4B66E66-FA88-497F-B5ED-74ACBCEF98EB}"/>
          </ac:spMkLst>
        </pc:spChg>
        <pc:spChg chg="mod">
          <ac:chgData name="bo David" userId="1750e1465650e3b5" providerId="LiveId" clId="{4012C015-0D40-457C-B8DA-AF9751F837BD}" dt="2023-05-17T12:50:36.298" v="488"/>
          <ac:spMkLst>
            <pc:docMk/>
            <pc:sldMk cId="1257358850" sldId="338"/>
            <ac:spMk id="163" creationId="{0B765F98-E933-4E85-8308-B1FE914AE785}"/>
          </ac:spMkLst>
        </pc:spChg>
        <pc:spChg chg="mod">
          <ac:chgData name="bo David" userId="1750e1465650e3b5" providerId="LiveId" clId="{4012C015-0D40-457C-B8DA-AF9751F837BD}" dt="2023-05-17T12:50:36.298" v="488"/>
          <ac:spMkLst>
            <pc:docMk/>
            <pc:sldMk cId="1257358850" sldId="338"/>
            <ac:spMk id="164" creationId="{D70D4883-0A6B-4A7A-8006-B5EE4EE7D166}"/>
          </ac:spMkLst>
        </pc:spChg>
        <pc:spChg chg="mod">
          <ac:chgData name="bo David" userId="1750e1465650e3b5" providerId="LiveId" clId="{4012C015-0D40-457C-B8DA-AF9751F837BD}" dt="2023-05-17T12:50:36.298" v="488"/>
          <ac:spMkLst>
            <pc:docMk/>
            <pc:sldMk cId="1257358850" sldId="338"/>
            <ac:spMk id="165" creationId="{3D3107E4-8594-486E-8DDD-AA200A1A6456}"/>
          </ac:spMkLst>
        </pc:spChg>
        <pc:spChg chg="mod">
          <ac:chgData name="bo David" userId="1750e1465650e3b5" providerId="LiveId" clId="{4012C015-0D40-457C-B8DA-AF9751F837BD}" dt="2023-05-17T12:50:36.298" v="488"/>
          <ac:spMkLst>
            <pc:docMk/>
            <pc:sldMk cId="1257358850" sldId="338"/>
            <ac:spMk id="166" creationId="{46DF57AB-3D7D-4C80-BD7E-207755F5D0FD}"/>
          </ac:spMkLst>
        </pc:spChg>
        <pc:spChg chg="mod">
          <ac:chgData name="bo David" userId="1750e1465650e3b5" providerId="LiveId" clId="{4012C015-0D40-457C-B8DA-AF9751F837BD}" dt="2023-05-17T12:50:36.298" v="488"/>
          <ac:spMkLst>
            <pc:docMk/>
            <pc:sldMk cId="1257358850" sldId="338"/>
            <ac:spMk id="169" creationId="{6F926A79-FA2D-428A-B440-3C553FC5981E}"/>
          </ac:spMkLst>
        </pc:spChg>
        <pc:spChg chg="mod">
          <ac:chgData name="bo David" userId="1750e1465650e3b5" providerId="LiveId" clId="{4012C015-0D40-457C-B8DA-AF9751F837BD}" dt="2023-05-17T12:50:36.298" v="488"/>
          <ac:spMkLst>
            <pc:docMk/>
            <pc:sldMk cId="1257358850" sldId="338"/>
            <ac:spMk id="170" creationId="{B8FB344A-3D85-4F2D-8B97-33C77C88D435}"/>
          </ac:spMkLst>
        </pc:spChg>
        <pc:spChg chg="mod">
          <ac:chgData name="bo David" userId="1750e1465650e3b5" providerId="LiveId" clId="{4012C015-0D40-457C-B8DA-AF9751F837BD}" dt="2023-05-17T12:50:36.298" v="488"/>
          <ac:spMkLst>
            <pc:docMk/>
            <pc:sldMk cId="1257358850" sldId="338"/>
            <ac:spMk id="171" creationId="{6A96C096-EB6A-4A34-AA94-0CBD0B89D29E}"/>
          </ac:spMkLst>
        </pc:spChg>
        <pc:spChg chg="mod">
          <ac:chgData name="bo David" userId="1750e1465650e3b5" providerId="LiveId" clId="{4012C015-0D40-457C-B8DA-AF9751F837BD}" dt="2023-05-17T12:50:36.298" v="488"/>
          <ac:spMkLst>
            <pc:docMk/>
            <pc:sldMk cId="1257358850" sldId="338"/>
            <ac:spMk id="172" creationId="{76C264E8-93CE-4BC4-A0A2-2EB04AF37A4B}"/>
          </ac:spMkLst>
        </pc:spChg>
        <pc:spChg chg="mod">
          <ac:chgData name="bo David" userId="1750e1465650e3b5" providerId="LiveId" clId="{4012C015-0D40-457C-B8DA-AF9751F837BD}" dt="2023-05-17T12:50:36.298" v="488"/>
          <ac:spMkLst>
            <pc:docMk/>
            <pc:sldMk cId="1257358850" sldId="338"/>
            <ac:spMk id="175" creationId="{BE71C9C6-5367-4C54-BB1D-5B27B07E7684}"/>
          </ac:spMkLst>
        </pc:spChg>
        <pc:spChg chg="mod">
          <ac:chgData name="bo David" userId="1750e1465650e3b5" providerId="LiveId" clId="{4012C015-0D40-457C-B8DA-AF9751F837BD}" dt="2023-05-17T12:50:36.298" v="488"/>
          <ac:spMkLst>
            <pc:docMk/>
            <pc:sldMk cId="1257358850" sldId="338"/>
            <ac:spMk id="176" creationId="{03CB8296-60F1-4691-9101-C73B30C7BCE4}"/>
          </ac:spMkLst>
        </pc:spChg>
        <pc:spChg chg="mod">
          <ac:chgData name="bo David" userId="1750e1465650e3b5" providerId="LiveId" clId="{4012C015-0D40-457C-B8DA-AF9751F837BD}" dt="2023-05-17T12:50:36.298" v="488"/>
          <ac:spMkLst>
            <pc:docMk/>
            <pc:sldMk cId="1257358850" sldId="338"/>
            <ac:spMk id="177" creationId="{EE34E6C1-7DFC-41A2-A496-3E94E4061460}"/>
          </ac:spMkLst>
        </pc:spChg>
        <pc:spChg chg="mod">
          <ac:chgData name="bo David" userId="1750e1465650e3b5" providerId="LiveId" clId="{4012C015-0D40-457C-B8DA-AF9751F837BD}" dt="2023-05-17T12:50:36.298" v="488"/>
          <ac:spMkLst>
            <pc:docMk/>
            <pc:sldMk cId="1257358850" sldId="338"/>
            <ac:spMk id="178" creationId="{02545930-218B-47DA-B28D-9094728A76C8}"/>
          </ac:spMkLst>
        </pc:spChg>
        <pc:spChg chg="mod">
          <ac:chgData name="bo David" userId="1750e1465650e3b5" providerId="LiveId" clId="{4012C015-0D40-457C-B8DA-AF9751F837BD}" dt="2023-05-17T12:50:36.298" v="488"/>
          <ac:spMkLst>
            <pc:docMk/>
            <pc:sldMk cId="1257358850" sldId="338"/>
            <ac:spMk id="181" creationId="{F5D128AC-9879-40F1-84E9-B8B82198CC1F}"/>
          </ac:spMkLst>
        </pc:spChg>
        <pc:spChg chg="mod">
          <ac:chgData name="bo David" userId="1750e1465650e3b5" providerId="LiveId" clId="{4012C015-0D40-457C-B8DA-AF9751F837BD}" dt="2023-05-17T12:50:36.298" v="488"/>
          <ac:spMkLst>
            <pc:docMk/>
            <pc:sldMk cId="1257358850" sldId="338"/>
            <ac:spMk id="182" creationId="{B4611EDD-670E-44C2-8062-5FD920FA0AF6}"/>
          </ac:spMkLst>
        </pc:spChg>
        <pc:spChg chg="mod">
          <ac:chgData name="bo David" userId="1750e1465650e3b5" providerId="LiveId" clId="{4012C015-0D40-457C-B8DA-AF9751F837BD}" dt="2023-05-17T12:50:36.298" v="488"/>
          <ac:spMkLst>
            <pc:docMk/>
            <pc:sldMk cId="1257358850" sldId="338"/>
            <ac:spMk id="183" creationId="{B8CB61A7-ADD9-4ACE-B1C4-2508190453BF}"/>
          </ac:spMkLst>
        </pc:spChg>
        <pc:spChg chg="mod">
          <ac:chgData name="bo David" userId="1750e1465650e3b5" providerId="LiveId" clId="{4012C015-0D40-457C-B8DA-AF9751F837BD}" dt="2023-05-17T12:50:36.298" v="488"/>
          <ac:spMkLst>
            <pc:docMk/>
            <pc:sldMk cId="1257358850" sldId="338"/>
            <ac:spMk id="184" creationId="{A3902DF7-933A-4142-8225-4927813480CC}"/>
          </ac:spMkLst>
        </pc:spChg>
        <pc:spChg chg="mod">
          <ac:chgData name="bo David" userId="1750e1465650e3b5" providerId="LiveId" clId="{4012C015-0D40-457C-B8DA-AF9751F837BD}" dt="2023-05-17T12:50:36.298" v="488"/>
          <ac:spMkLst>
            <pc:docMk/>
            <pc:sldMk cId="1257358850" sldId="338"/>
            <ac:spMk id="187" creationId="{CAA2D607-A661-436E-93BD-44601A6F062F}"/>
          </ac:spMkLst>
        </pc:spChg>
        <pc:spChg chg="mod">
          <ac:chgData name="bo David" userId="1750e1465650e3b5" providerId="LiveId" clId="{4012C015-0D40-457C-B8DA-AF9751F837BD}" dt="2023-05-17T12:50:36.298" v="488"/>
          <ac:spMkLst>
            <pc:docMk/>
            <pc:sldMk cId="1257358850" sldId="338"/>
            <ac:spMk id="188" creationId="{00818504-2A90-4429-B5FB-6737CADFCEFD}"/>
          </ac:spMkLst>
        </pc:spChg>
        <pc:grpChg chg="mod">
          <ac:chgData name="bo David" userId="1750e1465650e3b5" providerId="LiveId" clId="{4012C015-0D40-457C-B8DA-AF9751F837BD}" dt="2023-05-17T12:50:36.298" v="488"/>
          <ac:grpSpMkLst>
            <pc:docMk/>
            <pc:sldMk cId="1257358850" sldId="338"/>
            <ac:grpSpMk id="2" creationId="{702EDB8E-4165-400F-BA9B-C8CD83C3A5FA}"/>
          </ac:grpSpMkLst>
        </pc:grpChg>
        <pc:grpChg chg="mod">
          <ac:chgData name="bo David" userId="1750e1465650e3b5" providerId="LiveId" clId="{4012C015-0D40-457C-B8DA-AF9751F837BD}" dt="2023-05-17T12:50:36.298" v="488"/>
          <ac:grpSpMkLst>
            <pc:docMk/>
            <pc:sldMk cId="1257358850" sldId="338"/>
            <ac:grpSpMk id="3" creationId="{5AEB7B65-F73C-4986-8DC4-82D9A8373202}"/>
          </ac:grpSpMkLst>
        </pc:grpChg>
        <pc:grpChg chg="mod">
          <ac:chgData name="bo David" userId="1750e1465650e3b5" providerId="LiveId" clId="{4012C015-0D40-457C-B8DA-AF9751F837BD}" dt="2023-05-17T12:50:36.298" v="488"/>
          <ac:grpSpMkLst>
            <pc:docMk/>
            <pc:sldMk cId="1257358850" sldId="338"/>
            <ac:grpSpMk id="93" creationId="{D6CCCEDC-9B17-4A7D-8257-7A0EA0CC8204}"/>
          </ac:grpSpMkLst>
        </pc:grpChg>
        <pc:grpChg chg="mod">
          <ac:chgData name="bo David" userId="1750e1465650e3b5" providerId="LiveId" clId="{4012C015-0D40-457C-B8DA-AF9751F837BD}" dt="2023-05-17T12:50:36.298" v="488"/>
          <ac:grpSpMkLst>
            <pc:docMk/>
            <pc:sldMk cId="1257358850" sldId="338"/>
            <ac:grpSpMk id="162" creationId="{B422F4CB-9FE7-4055-A669-86B1437607DB}"/>
          </ac:grpSpMkLst>
        </pc:grpChg>
        <pc:grpChg chg="mod">
          <ac:chgData name="bo David" userId="1750e1465650e3b5" providerId="LiveId" clId="{4012C015-0D40-457C-B8DA-AF9751F837BD}" dt="2023-05-17T12:50:36.298" v="488"/>
          <ac:grpSpMkLst>
            <pc:docMk/>
            <pc:sldMk cId="1257358850" sldId="338"/>
            <ac:grpSpMk id="168" creationId="{8636F695-5AD7-4050-BD44-A30FC9CE6817}"/>
          </ac:grpSpMkLst>
        </pc:grpChg>
        <pc:grpChg chg="mod">
          <ac:chgData name="bo David" userId="1750e1465650e3b5" providerId="LiveId" clId="{4012C015-0D40-457C-B8DA-AF9751F837BD}" dt="2023-05-17T12:50:36.298" v="488"/>
          <ac:grpSpMkLst>
            <pc:docMk/>
            <pc:sldMk cId="1257358850" sldId="338"/>
            <ac:grpSpMk id="174" creationId="{DB147F77-4A38-4EC9-826F-451F5E97EF5B}"/>
          </ac:grpSpMkLst>
        </pc:grpChg>
        <pc:grpChg chg="mod">
          <ac:chgData name="bo David" userId="1750e1465650e3b5" providerId="LiveId" clId="{4012C015-0D40-457C-B8DA-AF9751F837BD}" dt="2023-05-17T12:50:36.298" v="488"/>
          <ac:grpSpMkLst>
            <pc:docMk/>
            <pc:sldMk cId="1257358850" sldId="338"/>
            <ac:grpSpMk id="180" creationId="{7B1CE2A2-62AC-435C-A901-51249733F269}"/>
          </ac:grpSpMkLst>
        </pc:grpChg>
        <pc:grpChg chg="mod">
          <ac:chgData name="bo David" userId="1750e1465650e3b5" providerId="LiveId" clId="{4012C015-0D40-457C-B8DA-AF9751F837BD}" dt="2023-05-17T12:50:36.298" v="488"/>
          <ac:grpSpMkLst>
            <pc:docMk/>
            <pc:sldMk cId="1257358850" sldId="338"/>
            <ac:grpSpMk id="186" creationId="{EB33C252-7FE3-465B-9DBE-C52AB9F5405D}"/>
          </ac:grpSpMkLst>
        </pc:grpChg>
        <pc:cxnChg chg="mod">
          <ac:chgData name="bo David" userId="1750e1465650e3b5" providerId="LiveId" clId="{4012C015-0D40-457C-B8DA-AF9751F837BD}" dt="2023-05-17T12:50:36.298" v="488"/>
          <ac:cxnSpMkLst>
            <pc:docMk/>
            <pc:sldMk cId="1257358850" sldId="338"/>
            <ac:cxnSpMk id="161" creationId="{CC05BAE3-0F47-447C-8334-770307F9C95D}"/>
          </ac:cxnSpMkLst>
        </pc:cxnChg>
        <pc:cxnChg chg="mod">
          <ac:chgData name="bo David" userId="1750e1465650e3b5" providerId="LiveId" clId="{4012C015-0D40-457C-B8DA-AF9751F837BD}" dt="2023-05-17T12:50:36.298" v="488"/>
          <ac:cxnSpMkLst>
            <pc:docMk/>
            <pc:sldMk cId="1257358850" sldId="338"/>
            <ac:cxnSpMk id="167" creationId="{816457FE-87E4-45E5-987A-87695CD93741}"/>
          </ac:cxnSpMkLst>
        </pc:cxnChg>
        <pc:cxnChg chg="mod">
          <ac:chgData name="bo David" userId="1750e1465650e3b5" providerId="LiveId" clId="{4012C015-0D40-457C-B8DA-AF9751F837BD}" dt="2023-05-17T12:50:36.298" v="488"/>
          <ac:cxnSpMkLst>
            <pc:docMk/>
            <pc:sldMk cId="1257358850" sldId="338"/>
            <ac:cxnSpMk id="173" creationId="{8626E44F-4847-483C-A898-56B264CEA4FB}"/>
          </ac:cxnSpMkLst>
        </pc:cxnChg>
        <pc:cxnChg chg="mod">
          <ac:chgData name="bo David" userId="1750e1465650e3b5" providerId="LiveId" clId="{4012C015-0D40-457C-B8DA-AF9751F837BD}" dt="2023-05-17T12:50:36.298" v="488"/>
          <ac:cxnSpMkLst>
            <pc:docMk/>
            <pc:sldMk cId="1257358850" sldId="338"/>
            <ac:cxnSpMk id="179" creationId="{B89E8B4B-CCAC-4210-84EE-B73A2981407D}"/>
          </ac:cxnSpMkLst>
        </pc:cxnChg>
        <pc:cxnChg chg="mod">
          <ac:chgData name="bo David" userId="1750e1465650e3b5" providerId="LiveId" clId="{4012C015-0D40-457C-B8DA-AF9751F837BD}" dt="2023-05-17T12:50:36.298" v="488"/>
          <ac:cxnSpMkLst>
            <pc:docMk/>
            <pc:sldMk cId="1257358850" sldId="338"/>
            <ac:cxnSpMk id="185" creationId="{F21BB0AE-EF5B-4FF6-89AC-B3912187444A}"/>
          </ac:cxnSpMkLst>
        </pc:cxnChg>
      </pc:sldChg>
      <pc:sldChg chg="addSp delSp modSp mod addAnim delAnim modAnim modNotes">
        <pc:chgData name="bo David" userId="1750e1465650e3b5" providerId="LiveId" clId="{4012C015-0D40-457C-B8DA-AF9751F837BD}" dt="2023-05-17T16:17:41.059" v="1567" actId="14100"/>
        <pc:sldMkLst>
          <pc:docMk/>
          <pc:sldMk cId="3161207435" sldId="340"/>
        </pc:sldMkLst>
        <pc:spChg chg="mod">
          <ac:chgData name="bo David" userId="1750e1465650e3b5" providerId="LiveId" clId="{4012C015-0D40-457C-B8DA-AF9751F837BD}" dt="2023-05-17T12:50:36.298" v="488"/>
          <ac:spMkLst>
            <pc:docMk/>
            <pc:sldMk cId="3161207435" sldId="340"/>
            <ac:spMk id="11" creationId="{A746204D-8AE2-CBFA-D008-5AF490D3107F}"/>
          </ac:spMkLst>
        </pc:spChg>
        <pc:spChg chg="mod">
          <ac:chgData name="bo David" userId="1750e1465650e3b5" providerId="LiveId" clId="{4012C015-0D40-457C-B8DA-AF9751F837BD}" dt="2023-05-17T12:50:36.298" v="488"/>
          <ac:spMkLst>
            <pc:docMk/>
            <pc:sldMk cId="3161207435" sldId="340"/>
            <ac:spMk id="12" creationId="{C847A7DA-707A-AAC3-4DCA-88D55AF5A576}"/>
          </ac:spMkLst>
        </pc:spChg>
        <pc:spChg chg="mod">
          <ac:chgData name="bo David" userId="1750e1465650e3b5" providerId="LiveId" clId="{4012C015-0D40-457C-B8DA-AF9751F837BD}" dt="2023-05-17T12:50:36.298" v="488"/>
          <ac:spMkLst>
            <pc:docMk/>
            <pc:sldMk cId="3161207435" sldId="340"/>
            <ac:spMk id="13" creationId="{E5B5C5FB-8440-C85E-6F76-572954C51995}"/>
          </ac:spMkLst>
        </pc:spChg>
        <pc:spChg chg="mod">
          <ac:chgData name="bo David" userId="1750e1465650e3b5" providerId="LiveId" clId="{4012C015-0D40-457C-B8DA-AF9751F837BD}" dt="2023-05-17T12:50:36.298" v="488"/>
          <ac:spMkLst>
            <pc:docMk/>
            <pc:sldMk cId="3161207435" sldId="340"/>
            <ac:spMk id="14" creationId="{47A7D339-981D-3AF2-0AF8-1BAC70CC5713}"/>
          </ac:spMkLst>
        </pc:spChg>
        <pc:spChg chg="mod">
          <ac:chgData name="bo David" userId="1750e1465650e3b5" providerId="LiveId" clId="{4012C015-0D40-457C-B8DA-AF9751F837BD}" dt="2023-05-17T12:50:36.298" v="488"/>
          <ac:spMkLst>
            <pc:docMk/>
            <pc:sldMk cId="3161207435" sldId="340"/>
            <ac:spMk id="15" creationId="{A74CF5B8-05A1-9C9E-01BE-EC9B061F3B42}"/>
          </ac:spMkLst>
        </pc:spChg>
        <pc:spChg chg="mod">
          <ac:chgData name="bo David" userId="1750e1465650e3b5" providerId="LiveId" clId="{4012C015-0D40-457C-B8DA-AF9751F837BD}" dt="2023-05-17T12:50:36.298" v="488"/>
          <ac:spMkLst>
            <pc:docMk/>
            <pc:sldMk cId="3161207435" sldId="340"/>
            <ac:spMk id="18" creationId="{13C4AA01-6D66-F547-99B0-0D9082B082D8}"/>
          </ac:spMkLst>
        </pc:spChg>
        <pc:spChg chg="mod">
          <ac:chgData name="bo David" userId="1750e1465650e3b5" providerId="LiveId" clId="{4012C015-0D40-457C-B8DA-AF9751F837BD}" dt="2023-05-17T12:50:36.298" v="488"/>
          <ac:spMkLst>
            <pc:docMk/>
            <pc:sldMk cId="3161207435" sldId="340"/>
            <ac:spMk id="19" creationId="{1D408606-DCCC-2FE5-79FC-F126E8951E62}"/>
          </ac:spMkLst>
        </pc:spChg>
        <pc:spChg chg="mod">
          <ac:chgData name="bo David" userId="1750e1465650e3b5" providerId="LiveId" clId="{4012C015-0D40-457C-B8DA-AF9751F837BD}" dt="2023-05-17T12:50:36.298" v="488"/>
          <ac:spMkLst>
            <pc:docMk/>
            <pc:sldMk cId="3161207435" sldId="340"/>
            <ac:spMk id="21" creationId="{34ABD7EF-1107-8201-CA8F-952C4E32F03B}"/>
          </ac:spMkLst>
        </pc:spChg>
        <pc:spChg chg="mod">
          <ac:chgData name="bo David" userId="1750e1465650e3b5" providerId="LiveId" clId="{4012C015-0D40-457C-B8DA-AF9751F837BD}" dt="2023-05-17T12:50:36.298" v="488"/>
          <ac:spMkLst>
            <pc:docMk/>
            <pc:sldMk cId="3161207435" sldId="340"/>
            <ac:spMk id="22" creationId="{C1BF1846-D81B-2CF8-E3EE-07B972528E75}"/>
          </ac:spMkLst>
        </pc:spChg>
        <pc:spChg chg="mod">
          <ac:chgData name="bo David" userId="1750e1465650e3b5" providerId="LiveId" clId="{4012C015-0D40-457C-B8DA-AF9751F837BD}" dt="2023-05-17T12:50:36.298" v="488"/>
          <ac:spMkLst>
            <pc:docMk/>
            <pc:sldMk cId="3161207435" sldId="340"/>
            <ac:spMk id="24" creationId="{A0B2CB34-2061-94BC-D541-D651DF9A5B80}"/>
          </ac:spMkLst>
        </pc:spChg>
        <pc:spChg chg="mod">
          <ac:chgData name="bo David" userId="1750e1465650e3b5" providerId="LiveId" clId="{4012C015-0D40-457C-B8DA-AF9751F837BD}" dt="2023-05-17T12:50:36.298" v="488"/>
          <ac:spMkLst>
            <pc:docMk/>
            <pc:sldMk cId="3161207435" sldId="340"/>
            <ac:spMk id="26" creationId="{174166F5-919B-7AED-89A0-4DF39FBEEB16}"/>
          </ac:spMkLst>
        </pc:spChg>
        <pc:spChg chg="mod">
          <ac:chgData name="bo David" userId="1750e1465650e3b5" providerId="LiveId" clId="{4012C015-0D40-457C-B8DA-AF9751F837BD}" dt="2023-05-17T12:50:36.298" v="488"/>
          <ac:spMkLst>
            <pc:docMk/>
            <pc:sldMk cId="3161207435" sldId="340"/>
            <ac:spMk id="27" creationId="{6E1665A2-CD35-4DC6-2FC2-95CDBE92EA00}"/>
          </ac:spMkLst>
        </pc:spChg>
        <pc:spChg chg="mod">
          <ac:chgData name="bo David" userId="1750e1465650e3b5" providerId="LiveId" clId="{4012C015-0D40-457C-B8DA-AF9751F837BD}" dt="2023-05-17T12:50:36.298" v="488"/>
          <ac:spMkLst>
            <pc:docMk/>
            <pc:sldMk cId="3161207435" sldId="340"/>
            <ac:spMk id="29" creationId="{AC52FA55-EDBD-E4FE-B070-C77B8406E65F}"/>
          </ac:spMkLst>
        </pc:spChg>
        <pc:spChg chg="mod">
          <ac:chgData name="bo David" userId="1750e1465650e3b5" providerId="LiveId" clId="{4012C015-0D40-457C-B8DA-AF9751F837BD}" dt="2023-05-17T12:50:36.298" v="488"/>
          <ac:spMkLst>
            <pc:docMk/>
            <pc:sldMk cId="3161207435" sldId="340"/>
            <ac:spMk id="31" creationId="{0510F2E3-9A62-C185-8CAE-4257E5B6A637}"/>
          </ac:spMkLst>
        </pc:spChg>
        <pc:spChg chg="mod">
          <ac:chgData name="bo David" userId="1750e1465650e3b5" providerId="LiveId" clId="{4012C015-0D40-457C-B8DA-AF9751F837BD}" dt="2023-05-17T12:50:36.298" v="488"/>
          <ac:spMkLst>
            <pc:docMk/>
            <pc:sldMk cId="3161207435" sldId="340"/>
            <ac:spMk id="32" creationId="{A943930D-8110-DF32-974B-D74F1A15468C}"/>
          </ac:spMkLst>
        </pc:spChg>
        <pc:spChg chg="mod">
          <ac:chgData name="bo David" userId="1750e1465650e3b5" providerId="LiveId" clId="{4012C015-0D40-457C-B8DA-AF9751F837BD}" dt="2023-05-17T12:50:36.298" v="488"/>
          <ac:spMkLst>
            <pc:docMk/>
            <pc:sldMk cId="3161207435" sldId="340"/>
            <ac:spMk id="34" creationId="{63D0ED18-3AB7-FA08-F7E1-0733E9809E1B}"/>
          </ac:spMkLst>
        </pc:spChg>
        <pc:spChg chg="mod">
          <ac:chgData name="bo David" userId="1750e1465650e3b5" providerId="LiveId" clId="{4012C015-0D40-457C-B8DA-AF9751F837BD}" dt="2023-05-17T12:50:36.298" v="488"/>
          <ac:spMkLst>
            <pc:docMk/>
            <pc:sldMk cId="3161207435" sldId="340"/>
            <ac:spMk id="35" creationId="{FDB199CE-9844-BF66-190A-5BDB41813E91}"/>
          </ac:spMkLst>
        </pc:spChg>
        <pc:spChg chg="mod">
          <ac:chgData name="bo David" userId="1750e1465650e3b5" providerId="LiveId" clId="{4012C015-0D40-457C-B8DA-AF9751F837BD}" dt="2023-05-17T12:50:36.298" v="488"/>
          <ac:spMkLst>
            <pc:docMk/>
            <pc:sldMk cId="3161207435" sldId="340"/>
            <ac:spMk id="36" creationId="{4974623A-4C93-47E4-FF18-AE809A18A8C1}"/>
          </ac:spMkLst>
        </pc:spChg>
        <pc:grpChg chg="mod">
          <ac:chgData name="bo David" userId="1750e1465650e3b5" providerId="LiveId" clId="{4012C015-0D40-457C-B8DA-AF9751F837BD}" dt="2023-05-17T12:50:36.298" v="488"/>
          <ac:grpSpMkLst>
            <pc:docMk/>
            <pc:sldMk cId="3161207435" sldId="340"/>
            <ac:grpSpMk id="9" creationId="{0A316266-1BDC-5026-A914-65B543ADCA8A}"/>
          </ac:grpSpMkLst>
        </pc:grpChg>
        <pc:grpChg chg="mod">
          <ac:chgData name="bo David" userId="1750e1465650e3b5" providerId="LiveId" clId="{4012C015-0D40-457C-B8DA-AF9751F837BD}" dt="2023-05-17T12:50:36.298" v="488"/>
          <ac:grpSpMkLst>
            <pc:docMk/>
            <pc:sldMk cId="3161207435" sldId="340"/>
            <ac:grpSpMk id="10" creationId="{30643585-5751-0DB1-50E1-6A9AD92A2041}"/>
          </ac:grpSpMkLst>
        </pc:grpChg>
        <pc:grpChg chg="add del mod">
          <ac:chgData name="bo David" userId="1750e1465650e3b5" providerId="LiveId" clId="{4012C015-0D40-457C-B8DA-AF9751F837BD}" dt="2023-05-17T13:47:25.538" v="842" actId="478"/>
          <ac:grpSpMkLst>
            <pc:docMk/>
            <pc:sldMk cId="3161207435" sldId="340"/>
            <ac:grpSpMk id="17" creationId="{3EE43879-9D21-263F-C6B3-0391BFEBA818}"/>
          </ac:grpSpMkLst>
        </pc:grpChg>
        <pc:grpChg chg="del mod">
          <ac:chgData name="bo David" userId="1750e1465650e3b5" providerId="LiveId" clId="{4012C015-0D40-457C-B8DA-AF9751F837BD}" dt="2023-05-17T13:47:25.538" v="842" actId="478"/>
          <ac:grpSpMkLst>
            <pc:docMk/>
            <pc:sldMk cId="3161207435" sldId="340"/>
            <ac:grpSpMk id="20" creationId="{9CEE25A0-36FD-282B-3BAF-92DB918BDAF5}"/>
          </ac:grpSpMkLst>
        </pc:grpChg>
        <pc:grpChg chg="add del mod">
          <ac:chgData name="bo David" userId="1750e1465650e3b5" providerId="LiveId" clId="{4012C015-0D40-457C-B8DA-AF9751F837BD}" dt="2023-05-17T13:47:25.538" v="842" actId="478"/>
          <ac:grpSpMkLst>
            <pc:docMk/>
            <pc:sldMk cId="3161207435" sldId="340"/>
            <ac:grpSpMk id="23" creationId="{4CC2DB90-0375-5D2B-888E-206399B04718}"/>
          </ac:grpSpMkLst>
        </pc:grpChg>
        <pc:grpChg chg="mod">
          <ac:chgData name="bo David" userId="1750e1465650e3b5" providerId="LiveId" clId="{4012C015-0D40-457C-B8DA-AF9751F837BD}" dt="2023-05-17T12:50:36.298" v="488"/>
          <ac:grpSpMkLst>
            <pc:docMk/>
            <pc:sldMk cId="3161207435" sldId="340"/>
            <ac:grpSpMk id="25" creationId="{78859F6B-051C-7047-AD3E-DD2E67565A16}"/>
          </ac:grpSpMkLst>
        </pc:grpChg>
        <pc:grpChg chg="del mod">
          <ac:chgData name="bo David" userId="1750e1465650e3b5" providerId="LiveId" clId="{4012C015-0D40-457C-B8DA-AF9751F837BD}" dt="2023-05-17T13:47:25.538" v="842" actId="478"/>
          <ac:grpSpMkLst>
            <pc:docMk/>
            <pc:sldMk cId="3161207435" sldId="340"/>
            <ac:grpSpMk id="28" creationId="{DED5FEC5-B81B-7832-40A5-1F6F44D40259}"/>
          </ac:grpSpMkLst>
        </pc:grpChg>
        <pc:grpChg chg="mod">
          <ac:chgData name="bo David" userId="1750e1465650e3b5" providerId="LiveId" clId="{4012C015-0D40-457C-B8DA-AF9751F837BD}" dt="2023-05-17T12:50:36.298" v="488"/>
          <ac:grpSpMkLst>
            <pc:docMk/>
            <pc:sldMk cId="3161207435" sldId="340"/>
            <ac:grpSpMk id="30" creationId="{306B79C4-48BA-3702-F5C0-E27C6647A8BE}"/>
          </ac:grpSpMkLst>
        </pc:grpChg>
        <pc:grpChg chg="del mod">
          <ac:chgData name="bo David" userId="1750e1465650e3b5" providerId="LiveId" clId="{4012C015-0D40-457C-B8DA-AF9751F837BD}" dt="2023-05-17T13:47:25.538" v="842" actId="478"/>
          <ac:grpSpMkLst>
            <pc:docMk/>
            <pc:sldMk cId="3161207435" sldId="340"/>
            <ac:grpSpMk id="33" creationId="{7EF78F16-8F0D-1186-BCE7-A9A7E366ACF9}"/>
          </ac:grpSpMkLst>
        </pc:grpChg>
        <pc:picChg chg="del">
          <ac:chgData name="bo David" userId="1750e1465650e3b5" providerId="LiveId" clId="{4012C015-0D40-457C-B8DA-AF9751F837BD}" dt="2023-05-17T13:47:13.124" v="840"/>
          <ac:picMkLst>
            <pc:docMk/>
            <pc:sldMk cId="3161207435" sldId="340"/>
            <ac:picMk id="2" creationId="{DF921123-8144-F241-E381-8E9F6F2EC0C8}"/>
          </ac:picMkLst>
        </pc:picChg>
        <pc:picChg chg="add mod">
          <ac:chgData name="bo David" userId="1750e1465650e3b5" providerId="LiveId" clId="{4012C015-0D40-457C-B8DA-AF9751F837BD}" dt="2023-05-17T13:47:32.709" v="846" actId="571"/>
          <ac:picMkLst>
            <pc:docMk/>
            <pc:sldMk cId="3161207435" sldId="340"/>
            <ac:picMk id="3" creationId="{48D74C92-7804-EFAD-4E30-EE13C14AF7DE}"/>
          </ac:picMkLst>
        </pc:picChg>
        <pc:picChg chg="add del mod">
          <ac:chgData name="bo David" userId="1750e1465650e3b5" providerId="LiveId" clId="{4012C015-0D40-457C-B8DA-AF9751F837BD}" dt="2023-05-17T14:23:22.351" v="1090" actId="22"/>
          <ac:picMkLst>
            <pc:docMk/>
            <pc:sldMk cId="3161207435" sldId="340"/>
            <ac:picMk id="5" creationId="{155D8A3C-0EAC-D65B-C888-CED4AFF6F1ED}"/>
          </ac:picMkLst>
        </pc:picChg>
        <pc:picChg chg="add mod modCrop">
          <ac:chgData name="bo David" userId="1750e1465650e3b5" providerId="LiveId" clId="{4012C015-0D40-457C-B8DA-AF9751F837BD}" dt="2023-05-17T16:17:34.443" v="1563" actId="14100"/>
          <ac:picMkLst>
            <pc:docMk/>
            <pc:sldMk cId="3161207435" sldId="340"/>
            <ac:picMk id="7" creationId="{D722563E-6145-8F19-982A-9FA044C2B4EA}"/>
          </ac:picMkLst>
        </pc:picChg>
        <pc:picChg chg="del mod">
          <ac:chgData name="bo David" userId="1750e1465650e3b5" providerId="LiveId" clId="{4012C015-0D40-457C-B8DA-AF9751F837BD}" dt="2023-05-17T13:49:07.526" v="862" actId="478"/>
          <ac:picMkLst>
            <pc:docMk/>
            <pc:sldMk cId="3161207435" sldId="340"/>
            <ac:picMk id="16" creationId="{9ECF63FD-240C-AAAD-803F-07F0613D98FF}"/>
          </ac:picMkLst>
        </pc:picChg>
        <pc:picChg chg="del mod">
          <ac:chgData name="bo David" userId="1750e1465650e3b5" providerId="LiveId" clId="{4012C015-0D40-457C-B8DA-AF9751F837BD}" dt="2023-05-17T16:16:30.236" v="1551" actId="478"/>
          <ac:picMkLst>
            <pc:docMk/>
            <pc:sldMk cId="3161207435" sldId="340"/>
            <ac:picMk id="37" creationId="{DC42EDE9-24D7-3354-F940-9A0100938E10}"/>
          </ac:picMkLst>
        </pc:picChg>
        <pc:picChg chg="add mod">
          <ac:chgData name="bo David" userId="1750e1465650e3b5" providerId="LiveId" clId="{4012C015-0D40-457C-B8DA-AF9751F837BD}" dt="2023-05-17T16:17:41.059" v="1567" actId="14100"/>
          <ac:picMkLst>
            <pc:docMk/>
            <pc:sldMk cId="3161207435" sldId="340"/>
            <ac:picMk id="38" creationId="{01A61EE3-3286-748B-CDD8-0A614AA2803A}"/>
          </ac:picMkLst>
        </pc:picChg>
      </pc:sldChg>
      <pc:sldChg chg="addSp delSp modSp mod addAnim delAnim modAnim modNotes">
        <pc:chgData name="bo David" userId="1750e1465650e3b5" providerId="LiveId" clId="{4012C015-0D40-457C-B8DA-AF9751F837BD}" dt="2023-05-17T14:15:13.046" v="1073"/>
        <pc:sldMkLst>
          <pc:docMk/>
          <pc:sldMk cId="4116378638" sldId="341"/>
        </pc:sldMkLst>
        <pc:spChg chg="add del mod">
          <ac:chgData name="bo David" userId="1750e1465650e3b5" providerId="LiveId" clId="{4012C015-0D40-457C-B8DA-AF9751F837BD}" dt="2023-05-17T14:03:24.237" v="984" actId="21"/>
          <ac:spMkLst>
            <pc:docMk/>
            <pc:sldMk cId="4116378638" sldId="341"/>
            <ac:spMk id="3" creationId="{463752D2-D7BE-6F28-0C08-02C4601947DD}"/>
          </ac:spMkLst>
        </pc:spChg>
        <pc:spChg chg="add mod">
          <ac:chgData name="bo David" userId="1750e1465650e3b5" providerId="LiveId" clId="{4012C015-0D40-457C-B8DA-AF9751F837BD}" dt="2023-05-17T14:04:03.598" v="990" actId="1076"/>
          <ac:spMkLst>
            <pc:docMk/>
            <pc:sldMk cId="4116378638" sldId="341"/>
            <ac:spMk id="8" creationId="{E915B343-4860-F2FF-2498-03122D8AF993}"/>
          </ac:spMkLst>
        </pc:spChg>
        <pc:spChg chg="mod">
          <ac:chgData name="bo David" userId="1750e1465650e3b5" providerId="LiveId" clId="{4012C015-0D40-457C-B8DA-AF9751F837BD}" dt="2023-05-17T12:50:36.298" v="488"/>
          <ac:spMkLst>
            <pc:docMk/>
            <pc:sldMk cId="4116378638" sldId="341"/>
            <ac:spMk id="9" creationId="{30A83642-C88D-245F-E5BD-25972E555E7C}"/>
          </ac:spMkLst>
        </pc:spChg>
        <pc:spChg chg="mod">
          <ac:chgData name="bo David" userId="1750e1465650e3b5" providerId="LiveId" clId="{4012C015-0D40-457C-B8DA-AF9751F837BD}" dt="2023-05-17T12:50:36.298" v="488"/>
          <ac:spMkLst>
            <pc:docMk/>
            <pc:sldMk cId="4116378638" sldId="341"/>
            <ac:spMk id="12" creationId="{E10140F8-42D5-686D-8002-BFA146B9FF5B}"/>
          </ac:spMkLst>
        </pc:spChg>
        <pc:spChg chg="mod">
          <ac:chgData name="bo David" userId="1750e1465650e3b5" providerId="LiveId" clId="{4012C015-0D40-457C-B8DA-AF9751F837BD}" dt="2023-05-17T12:50:36.298" v="488"/>
          <ac:spMkLst>
            <pc:docMk/>
            <pc:sldMk cId="4116378638" sldId="341"/>
            <ac:spMk id="13" creationId="{83E3E4FD-BF42-FC34-DE80-E4820679EC34}"/>
          </ac:spMkLst>
        </pc:spChg>
        <pc:spChg chg="mod">
          <ac:chgData name="bo David" userId="1750e1465650e3b5" providerId="LiveId" clId="{4012C015-0D40-457C-B8DA-AF9751F837BD}" dt="2023-05-17T12:50:36.298" v="488"/>
          <ac:spMkLst>
            <pc:docMk/>
            <pc:sldMk cId="4116378638" sldId="341"/>
            <ac:spMk id="14" creationId="{FF5A8E0E-B568-D063-6D96-0E9B64DA8687}"/>
          </ac:spMkLst>
        </pc:spChg>
        <pc:spChg chg="mod">
          <ac:chgData name="bo David" userId="1750e1465650e3b5" providerId="LiveId" clId="{4012C015-0D40-457C-B8DA-AF9751F837BD}" dt="2023-05-17T12:50:36.298" v="488"/>
          <ac:spMkLst>
            <pc:docMk/>
            <pc:sldMk cId="4116378638" sldId="341"/>
            <ac:spMk id="17" creationId="{437F575E-806A-1D83-FCCD-4F89935903D9}"/>
          </ac:spMkLst>
        </pc:spChg>
        <pc:spChg chg="mod">
          <ac:chgData name="bo David" userId="1750e1465650e3b5" providerId="LiveId" clId="{4012C015-0D40-457C-B8DA-AF9751F837BD}" dt="2023-05-17T12:50:36.298" v="488"/>
          <ac:spMkLst>
            <pc:docMk/>
            <pc:sldMk cId="4116378638" sldId="341"/>
            <ac:spMk id="18" creationId="{2F4904F4-E931-E342-88C0-4059B15D5580}"/>
          </ac:spMkLst>
        </pc:spChg>
        <pc:spChg chg="mod">
          <ac:chgData name="bo David" userId="1750e1465650e3b5" providerId="LiveId" clId="{4012C015-0D40-457C-B8DA-AF9751F837BD}" dt="2023-05-17T12:50:36.298" v="488"/>
          <ac:spMkLst>
            <pc:docMk/>
            <pc:sldMk cId="4116378638" sldId="341"/>
            <ac:spMk id="19" creationId="{03F6CAD7-8DF0-BD97-95A2-4D168BC61F07}"/>
          </ac:spMkLst>
        </pc:spChg>
        <pc:spChg chg="mod">
          <ac:chgData name="bo David" userId="1750e1465650e3b5" providerId="LiveId" clId="{4012C015-0D40-457C-B8DA-AF9751F837BD}" dt="2023-05-17T12:50:36.298" v="488"/>
          <ac:spMkLst>
            <pc:docMk/>
            <pc:sldMk cId="4116378638" sldId="341"/>
            <ac:spMk id="20" creationId="{2C946546-0EB5-BEE6-3099-64E231829220}"/>
          </ac:spMkLst>
        </pc:spChg>
        <pc:spChg chg="mod">
          <ac:chgData name="bo David" userId="1750e1465650e3b5" providerId="LiveId" clId="{4012C015-0D40-457C-B8DA-AF9751F837BD}" dt="2023-05-17T12:50:36.298" v="488"/>
          <ac:spMkLst>
            <pc:docMk/>
            <pc:sldMk cId="4116378638" sldId="341"/>
            <ac:spMk id="21" creationId="{B1D964E2-121D-95AA-56D1-9F53FBF62355}"/>
          </ac:spMkLst>
        </pc:spChg>
        <pc:spChg chg="mod">
          <ac:chgData name="bo David" userId="1750e1465650e3b5" providerId="LiveId" clId="{4012C015-0D40-457C-B8DA-AF9751F837BD}" dt="2023-05-17T14:05:05.120" v="1010" actId="21"/>
          <ac:spMkLst>
            <pc:docMk/>
            <pc:sldMk cId="4116378638" sldId="341"/>
            <ac:spMk id="22" creationId="{16CDC1D6-B170-9591-4BB5-E31FBEE45881}"/>
          </ac:spMkLst>
        </pc:spChg>
        <pc:spChg chg="mod">
          <ac:chgData name="bo David" userId="1750e1465650e3b5" providerId="LiveId" clId="{4012C015-0D40-457C-B8DA-AF9751F837BD}" dt="2023-05-17T12:50:36.298" v="488"/>
          <ac:spMkLst>
            <pc:docMk/>
            <pc:sldMk cId="4116378638" sldId="341"/>
            <ac:spMk id="23" creationId="{4D8E4772-3309-3088-844E-52BDD327E2F4}"/>
          </ac:spMkLst>
        </pc:spChg>
        <pc:spChg chg="mod">
          <ac:chgData name="bo David" userId="1750e1465650e3b5" providerId="LiveId" clId="{4012C015-0D40-457C-B8DA-AF9751F837BD}" dt="2023-05-17T12:50:36.298" v="488"/>
          <ac:spMkLst>
            <pc:docMk/>
            <pc:sldMk cId="4116378638" sldId="341"/>
            <ac:spMk id="24" creationId="{6609576E-1814-F604-BEFF-F6DAB6E38E64}"/>
          </ac:spMkLst>
        </pc:spChg>
        <pc:spChg chg="mod">
          <ac:chgData name="bo David" userId="1750e1465650e3b5" providerId="LiveId" clId="{4012C015-0D40-457C-B8DA-AF9751F837BD}" dt="2023-05-17T12:50:36.298" v="488"/>
          <ac:spMkLst>
            <pc:docMk/>
            <pc:sldMk cId="4116378638" sldId="341"/>
            <ac:spMk id="25" creationId="{40B17103-3D32-5165-4E8F-1C30BD858896}"/>
          </ac:spMkLst>
        </pc:spChg>
        <pc:spChg chg="mod">
          <ac:chgData name="bo David" userId="1750e1465650e3b5" providerId="LiveId" clId="{4012C015-0D40-457C-B8DA-AF9751F837BD}" dt="2023-05-17T12:50:36.298" v="488"/>
          <ac:spMkLst>
            <pc:docMk/>
            <pc:sldMk cId="4116378638" sldId="341"/>
            <ac:spMk id="26" creationId="{1D4AC557-677A-9734-5788-13281C48C95D}"/>
          </ac:spMkLst>
        </pc:spChg>
        <pc:spChg chg="mod">
          <ac:chgData name="bo David" userId="1750e1465650e3b5" providerId="LiveId" clId="{4012C015-0D40-457C-B8DA-AF9751F837BD}" dt="2023-05-17T12:50:36.298" v="488"/>
          <ac:spMkLst>
            <pc:docMk/>
            <pc:sldMk cId="4116378638" sldId="341"/>
            <ac:spMk id="27" creationId="{717AB826-8C86-8963-6E6A-5A7F55288558}"/>
          </ac:spMkLst>
        </pc:spChg>
        <pc:spChg chg="mod">
          <ac:chgData name="bo David" userId="1750e1465650e3b5" providerId="LiveId" clId="{4012C015-0D40-457C-B8DA-AF9751F837BD}" dt="2023-05-17T12:50:36.298" v="488"/>
          <ac:spMkLst>
            <pc:docMk/>
            <pc:sldMk cId="4116378638" sldId="341"/>
            <ac:spMk id="28" creationId="{D0CEDACF-AA77-D978-E6E3-485556FA3EC5}"/>
          </ac:spMkLst>
        </pc:spChg>
        <pc:spChg chg="add del mod">
          <ac:chgData name="bo David" userId="1750e1465650e3b5" providerId="LiveId" clId="{4012C015-0D40-457C-B8DA-AF9751F837BD}" dt="2023-05-17T14:05:02.717" v="1008" actId="22"/>
          <ac:spMkLst>
            <pc:docMk/>
            <pc:sldMk cId="4116378638" sldId="341"/>
            <ac:spMk id="31" creationId="{E1E54CAF-0F2F-A310-A890-1DDA6201F750}"/>
          </ac:spMkLst>
        </pc:spChg>
        <pc:spChg chg="add del">
          <ac:chgData name="bo David" userId="1750e1465650e3b5" providerId="LiveId" clId="{4012C015-0D40-457C-B8DA-AF9751F837BD}" dt="2023-05-17T14:05:14.044" v="1022" actId="22"/>
          <ac:spMkLst>
            <pc:docMk/>
            <pc:sldMk cId="4116378638" sldId="341"/>
            <ac:spMk id="33" creationId="{BEF7D884-EF2D-2BF6-005E-BA2975E981CF}"/>
          </ac:spMkLst>
        </pc:spChg>
        <pc:spChg chg="add mod">
          <ac:chgData name="bo David" userId="1750e1465650e3b5" providerId="LiveId" clId="{4012C015-0D40-457C-B8DA-AF9751F837BD}" dt="2023-05-17T14:05:39.908" v="1027" actId="11"/>
          <ac:spMkLst>
            <pc:docMk/>
            <pc:sldMk cId="4116378638" sldId="341"/>
            <ac:spMk id="35" creationId="{8FFB1F2C-EE36-CA64-F410-1E5A990E9279}"/>
          </ac:spMkLst>
        </pc:spChg>
        <pc:grpChg chg="mod">
          <ac:chgData name="bo David" userId="1750e1465650e3b5" providerId="LiveId" clId="{4012C015-0D40-457C-B8DA-AF9751F837BD}" dt="2023-05-17T12:50:36.298" v="488"/>
          <ac:grpSpMkLst>
            <pc:docMk/>
            <pc:sldMk cId="4116378638" sldId="341"/>
            <ac:grpSpMk id="15" creationId="{50522721-FB32-1768-AF5E-F95C57D5AB66}"/>
          </ac:grpSpMkLst>
        </pc:grpChg>
        <pc:grpChg chg="mod">
          <ac:chgData name="bo David" userId="1750e1465650e3b5" providerId="LiveId" clId="{4012C015-0D40-457C-B8DA-AF9751F837BD}" dt="2023-05-17T12:50:36.298" v="488"/>
          <ac:grpSpMkLst>
            <pc:docMk/>
            <pc:sldMk cId="4116378638" sldId="341"/>
            <ac:grpSpMk id="16" creationId="{8C5CDE7C-09AA-B200-D295-3F4F82937754}"/>
          </ac:grpSpMkLst>
        </pc:grpChg>
        <pc:picChg chg="add del mod ord">
          <ac:chgData name="bo David" userId="1750e1465650e3b5" providerId="LiveId" clId="{4012C015-0D40-457C-B8DA-AF9751F837BD}" dt="2023-05-17T14:03:01.899" v="980" actId="478"/>
          <ac:picMkLst>
            <pc:docMk/>
            <pc:sldMk cId="4116378638" sldId="341"/>
            <ac:picMk id="4" creationId="{353FA63F-EB9B-3658-4B0E-BC1E884872F2}"/>
          </ac:picMkLst>
        </pc:picChg>
        <pc:picChg chg="add mod">
          <ac:chgData name="bo David" userId="1750e1465650e3b5" providerId="LiveId" clId="{4012C015-0D40-457C-B8DA-AF9751F837BD}" dt="2023-05-17T14:08:49.919" v="1046" actId="1076"/>
          <ac:picMkLst>
            <pc:docMk/>
            <pc:sldMk cId="4116378638" sldId="341"/>
            <ac:picMk id="6" creationId="{9ABD2568-206C-460F-1DF8-DB53FEB855FA}"/>
          </ac:picMkLst>
        </pc:picChg>
        <pc:picChg chg="mod">
          <ac:chgData name="bo David" userId="1750e1465650e3b5" providerId="LiveId" clId="{4012C015-0D40-457C-B8DA-AF9751F837BD}" dt="2023-05-17T14:08:54.736" v="1048" actId="1076"/>
          <ac:picMkLst>
            <pc:docMk/>
            <pc:sldMk cId="4116378638" sldId="341"/>
            <ac:picMk id="11" creationId="{6A83C665-02C1-C0D8-3F30-DF5DA8BB576A}"/>
          </ac:picMkLst>
        </pc:picChg>
        <pc:picChg chg="mod">
          <ac:chgData name="bo David" userId="1750e1465650e3b5" providerId="LiveId" clId="{4012C015-0D40-457C-B8DA-AF9751F837BD}" dt="2023-05-17T12:50:36.298" v="488"/>
          <ac:picMkLst>
            <pc:docMk/>
            <pc:sldMk cId="4116378638" sldId="341"/>
            <ac:picMk id="29" creationId="{60C15147-C926-9C03-6909-AE76AD7809C0}"/>
          </ac:picMkLst>
        </pc:picChg>
        <pc:picChg chg="mod">
          <ac:chgData name="bo David" userId="1750e1465650e3b5" providerId="LiveId" clId="{4012C015-0D40-457C-B8DA-AF9751F837BD}" dt="2023-05-17T12:50:36.298" v="488"/>
          <ac:picMkLst>
            <pc:docMk/>
            <pc:sldMk cId="4116378638" sldId="341"/>
            <ac:picMk id="30" creationId="{D9F7B01E-3004-1CF0-AB80-0BFB904F77A3}"/>
          </ac:picMkLst>
        </pc:picChg>
      </pc:sldChg>
      <pc:sldChg chg="modSp mod modAnim modNotes">
        <pc:chgData name="bo David" userId="1750e1465650e3b5" providerId="LiveId" clId="{4012C015-0D40-457C-B8DA-AF9751F837BD}" dt="2023-05-17T13:29:52.302" v="820" actId="1076"/>
        <pc:sldMkLst>
          <pc:docMk/>
          <pc:sldMk cId="3480232447" sldId="342"/>
        </pc:sldMkLst>
        <pc:spChg chg="mod">
          <ac:chgData name="bo David" userId="1750e1465650e3b5" providerId="LiveId" clId="{4012C015-0D40-457C-B8DA-AF9751F837BD}" dt="2023-05-17T12:50:36.298" v="488"/>
          <ac:spMkLst>
            <pc:docMk/>
            <pc:sldMk cId="3480232447" sldId="342"/>
            <ac:spMk id="4" creationId="{7A279050-BBE7-7798-AAE9-E90A5B4AB016}"/>
          </ac:spMkLst>
        </pc:spChg>
        <pc:spChg chg="mod">
          <ac:chgData name="bo David" userId="1750e1465650e3b5" providerId="LiveId" clId="{4012C015-0D40-457C-B8DA-AF9751F837BD}" dt="2023-05-17T12:50:36.298" v="488"/>
          <ac:spMkLst>
            <pc:docMk/>
            <pc:sldMk cId="3480232447" sldId="342"/>
            <ac:spMk id="5" creationId="{2C863F6D-0169-D227-CC70-F00F0AC04B4C}"/>
          </ac:spMkLst>
        </pc:spChg>
        <pc:spChg chg="mod">
          <ac:chgData name="bo David" userId="1750e1465650e3b5" providerId="LiveId" clId="{4012C015-0D40-457C-B8DA-AF9751F837BD}" dt="2023-05-17T12:50:36.298" v="488"/>
          <ac:spMkLst>
            <pc:docMk/>
            <pc:sldMk cId="3480232447" sldId="342"/>
            <ac:spMk id="6" creationId="{7224DA1B-74D2-AB5D-D8EF-E37ABBF4D3F5}"/>
          </ac:spMkLst>
        </pc:spChg>
        <pc:spChg chg="mod">
          <ac:chgData name="bo David" userId="1750e1465650e3b5" providerId="LiveId" clId="{4012C015-0D40-457C-B8DA-AF9751F837BD}" dt="2023-05-17T12:50:36.298" v="488"/>
          <ac:spMkLst>
            <pc:docMk/>
            <pc:sldMk cId="3480232447" sldId="342"/>
            <ac:spMk id="7" creationId="{DFAA9A7F-0F7F-AF96-A9CF-3E03CBF57FA8}"/>
          </ac:spMkLst>
        </pc:spChg>
        <pc:spChg chg="mod">
          <ac:chgData name="bo David" userId="1750e1465650e3b5" providerId="LiveId" clId="{4012C015-0D40-457C-B8DA-AF9751F837BD}" dt="2023-05-17T12:50:36.298" v="488"/>
          <ac:spMkLst>
            <pc:docMk/>
            <pc:sldMk cId="3480232447" sldId="342"/>
            <ac:spMk id="8" creationId="{FFA9857F-133D-A1A4-73D5-000E78CFEE40}"/>
          </ac:spMkLst>
        </pc:spChg>
        <pc:spChg chg="mod">
          <ac:chgData name="bo David" userId="1750e1465650e3b5" providerId="LiveId" clId="{4012C015-0D40-457C-B8DA-AF9751F837BD}" dt="2023-05-17T12:50:36.298" v="488"/>
          <ac:spMkLst>
            <pc:docMk/>
            <pc:sldMk cId="3480232447" sldId="342"/>
            <ac:spMk id="32" creationId="{9E727B2B-9687-B3E0-F432-82C1E6BC40EE}"/>
          </ac:spMkLst>
        </pc:spChg>
        <pc:spChg chg="mod">
          <ac:chgData name="bo David" userId="1750e1465650e3b5" providerId="LiveId" clId="{4012C015-0D40-457C-B8DA-AF9751F837BD}" dt="2023-05-17T12:50:36.298" v="488"/>
          <ac:spMkLst>
            <pc:docMk/>
            <pc:sldMk cId="3480232447" sldId="342"/>
            <ac:spMk id="33" creationId="{7AD0C7AC-9EB4-1027-693A-668C3CF6D429}"/>
          </ac:spMkLst>
        </pc:spChg>
        <pc:spChg chg="mod">
          <ac:chgData name="bo David" userId="1750e1465650e3b5" providerId="LiveId" clId="{4012C015-0D40-457C-B8DA-AF9751F837BD}" dt="2023-05-17T12:50:36.298" v="488"/>
          <ac:spMkLst>
            <pc:docMk/>
            <pc:sldMk cId="3480232447" sldId="342"/>
            <ac:spMk id="34" creationId="{1AB50504-693E-76B5-9F19-8900F508E283}"/>
          </ac:spMkLst>
        </pc:spChg>
        <pc:spChg chg="mod">
          <ac:chgData name="bo David" userId="1750e1465650e3b5" providerId="LiveId" clId="{4012C015-0D40-457C-B8DA-AF9751F837BD}" dt="2023-05-17T12:50:36.298" v="488"/>
          <ac:spMkLst>
            <pc:docMk/>
            <pc:sldMk cId="3480232447" sldId="342"/>
            <ac:spMk id="40" creationId="{F1A66AD0-0728-8007-E905-1F3F6B22A5B0}"/>
          </ac:spMkLst>
        </pc:spChg>
        <pc:spChg chg="mod">
          <ac:chgData name="bo David" userId="1750e1465650e3b5" providerId="LiveId" clId="{4012C015-0D40-457C-B8DA-AF9751F837BD}" dt="2023-05-17T12:50:36.298" v="488"/>
          <ac:spMkLst>
            <pc:docMk/>
            <pc:sldMk cId="3480232447" sldId="342"/>
            <ac:spMk id="41" creationId="{686D84E1-ADE0-E365-EEBE-878ADB81915B}"/>
          </ac:spMkLst>
        </pc:spChg>
        <pc:spChg chg="mod">
          <ac:chgData name="bo David" userId="1750e1465650e3b5" providerId="LiveId" clId="{4012C015-0D40-457C-B8DA-AF9751F837BD}" dt="2023-05-17T12:50:36.298" v="488"/>
          <ac:spMkLst>
            <pc:docMk/>
            <pc:sldMk cId="3480232447" sldId="342"/>
            <ac:spMk id="42" creationId="{43A1DAA5-62CA-AF47-7FEC-E9A3A7583B04}"/>
          </ac:spMkLst>
        </pc:spChg>
        <pc:spChg chg="mod">
          <ac:chgData name="bo David" userId="1750e1465650e3b5" providerId="LiveId" clId="{4012C015-0D40-457C-B8DA-AF9751F837BD}" dt="2023-05-17T13:29:52.302" v="820" actId="1076"/>
          <ac:spMkLst>
            <pc:docMk/>
            <pc:sldMk cId="3480232447" sldId="342"/>
            <ac:spMk id="43" creationId="{D034AD96-22B4-076D-320E-5C24A614CD9F}"/>
          </ac:spMkLst>
        </pc:spChg>
        <pc:spChg chg="mod">
          <ac:chgData name="bo David" userId="1750e1465650e3b5" providerId="LiveId" clId="{4012C015-0D40-457C-B8DA-AF9751F837BD}" dt="2023-05-17T13:29:06.598" v="805" actId="1076"/>
          <ac:spMkLst>
            <pc:docMk/>
            <pc:sldMk cId="3480232447" sldId="342"/>
            <ac:spMk id="45" creationId="{C95017D7-43E4-40E5-C602-64D7FD4CD129}"/>
          </ac:spMkLst>
        </pc:spChg>
        <pc:grpChg chg="mod">
          <ac:chgData name="bo David" userId="1750e1465650e3b5" providerId="LiveId" clId="{4012C015-0D40-457C-B8DA-AF9751F837BD}" dt="2023-05-17T12:50:36.298" v="488"/>
          <ac:grpSpMkLst>
            <pc:docMk/>
            <pc:sldMk cId="3480232447" sldId="342"/>
            <ac:grpSpMk id="2" creationId="{70389273-A6D1-64A1-F1FD-7AE968869F3F}"/>
          </ac:grpSpMkLst>
        </pc:grpChg>
        <pc:grpChg chg="mod">
          <ac:chgData name="bo David" userId="1750e1465650e3b5" providerId="LiveId" clId="{4012C015-0D40-457C-B8DA-AF9751F837BD}" dt="2023-05-17T12:50:36.298" v="488"/>
          <ac:grpSpMkLst>
            <pc:docMk/>
            <pc:sldMk cId="3480232447" sldId="342"/>
            <ac:grpSpMk id="3" creationId="{33867DB9-8B7A-1F9E-1214-497E65651A43}"/>
          </ac:grpSpMkLst>
        </pc:grpChg>
        <pc:grpChg chg="mod">
          <ac:chgData name="bo David" userId="1750e1465650e3b5" providerId="LiveId" clId="{4012C015-0D40-457C-B8DA-AF9751F837BD}" dt="2023-05-17T12:50:36.298" v="488"/>
          <ac:grpSpMkLst>
            <pc:docMk/>
            <pc:sldMk cId="3480232447" sldId="342"/>
            <ac:grpSpMk id="31" creationId="{963FEB23-5C4F-596F-1AE0-DA2E49953D56}"/>
          </ac:grpSpMkLst>
        </pc:grpChg>
        <pc:grpChg chg="mod">
          <ac:chgData name="bo David" userId="1750e1465650e3b5" providerId="LiveId" clId="{4012C015-0D40-457C-B8DA-AF9751F837BD}" dt="2023-05-17T12:50:36.298" v="488"/>
          <ac:grpSpMkLst>
            <pc:docMk/>
            <pc:sldMk cId="3480232447" sldId="342"/>
            <ac:grpSpMk id="39" creationId="{3989A2A6-5A97-75FA-5670-8A878DC4292D}"/>
          </ac:grpSpMkLst>
        </pc:grpChg>
        <pc:picChg chg="mod">
          <ac:chgData name="bo David" userId="1750e1465650e3b5" providerId="LiveId" clId="{4012C015-0D40-457C-B8DA-AF9751F837BD}" dt="2023-05-17T12:50:36.298" v="488"/>
          <ac:picMkLst>
            <pc:docMk/>
            <pc:sldMk cId="3480232447" sldId="342"/>
            <ac:picMk id="10" creationId="{0190BEB0-6C5B-B4FD-BACA-9A6A3BB19C1A}"/>
          </ac:picMkLst>
        </pc:picChg>
        <pc:picChg chg="mod">
          <ac:chgData name="bo David" userId="1750e1465650e3b5" providerId="LiveId" clId="{4012C015-0D40-457C-B8DA-AF9751F837BD}" dt="2023-05-17T12:50:36.298" v="488"/>
          <ac:picMkLst>
            <pc:docMk/>
            <pc:sldMk cId="3480232447" sldId="342"/>
            <ac:picMk id="46" creationId="{46B596BA-7732-75BA-652E-356DEB17AB1A}"/>
          </ac:picMkLst>
        </pc:picChg>
        <pc:picChg chg="mod">
          <ac:chgData name="bo David" userId="1750e1465650e3b5" providerId="LiveId" clId="{4012C015-0D40-457C-B8DA-AF9751F837BD}" dt="2023-05-17T12:50:36.298" v="488"/>
          <ac:picMkLst>
            <pc:docMk/>
            <pc:sldMk cId="3480232447" sldId="342"/>
            <ac:picMk id="47" creationId="{9060D60B-5CBB-0E4C-DB95-05D87891229A}"/>
          </ac:picMkLst>
        </pc:picChg>
        <pc:picChg chg="mod">
          <ac:chgData name="bo David" userId="1750e1465650e3b5" providerId="LiveId" clId="{4012C015-0D40-457C-B8DA-AF9751F837BD}" dt="2023-05-17T12:50:36.298" v="488"/>
          <ac:picMkLst>
            <pc:docMk/>
            <pc:sldMk cId="3480232447" sldId="342"/>
            <ac:picMk id="49" creationId="{9AF2C49E-58A1-56F9-14B9-7C88D50BCE6F}"/>
          </ac:picMkLst>
        </pc:picChg>
      </pc:sldChg>
      <pc:sldChg chg="addSp delSp modSp mod modAnim modNotes">
        <pc:chgData name="bo David" userId="1750e1465650e3b5" providerId="LiveId" clId="{4012C015-0D40-457C-B8DA-AF9751F837BD}" dt="2023-05-17T13:18:34.537" v="612" actId="21"/>
        <pc:sldMkLst>
          <pc:docMk/>
          <pc:sldMk cId="4161112216" sldId="343"/>
        </pc:sldMkLst>
        <pc:spChg chg="mod">
          <ac:chgData name="bo David" userId="1750e1465650e3b5" providerId="LiveId" clId="{4012C015-0D40-457C-B8DA-AF9751F837BD}" dt="2023-05-17T12:50:36.298" v="488"/>
          <ac:spMkLst>
            <pc:docMk/>
            <pc:sldMk cId="4161112216" sldId="343"/>
            <ac:spMk id="4" creationId="{857A1D75-8B0A-493C-E7E0-103F7B40FC2F}"/>
          </ac:spMkLst>
        </pc:spChg>
        <pc:spChg chg="mod">
          <ac:chgData name="bo David" userId="1750e1465650e3b5" providerId="LiveId" clId="{4012C015-0D40-457C-B8DA-AF9751F837BD}" dt="2023-05-17T12:50:36.298" v="488"/>
          <ac:spMkLst>
            <pc:docMk/>
            <pc:sldMk cId="4161112216" sldId="343"/>
            <ac:spMk id="5" creationId="{E44CC78E-37A9-E294-EE94-1363537E136F}"/>
          </ac:spMkLst>
        </pc:spChg>
        <pc:spChg chg="mod">
          <ac:chgData name="bo David" userId="1750e1465650e3b5" providerId="LiveId" clId="{4012C015-0D40-457C-B8DA-AF9751F837BD}" dt="2023-05-17T12:50:36.298" v="488"/>
          <ac:spMkLst>
            <pc:docMk/>
            <pc:sldMk cId="4161112216" sldId="343"/>
            <ac:spMk id="6" creationId="{B5E7D29F-E42B-D7F6-B037-48EA31E40A34}"/>
          </ac:spMkLst>
        </pc:spChg>
        <pc:spChg chg="mod">
          <ac:chgData name="bo David" userId="1750e1465650e3b5" providerId="LiveId" clId="{4012C015-0D40-457C-B8DA-AF9751F837BD}" dt="2023-05-17T12:50:36.298" v="488"/>
          <ac:spMkLst>
            <pc:docMk/>
            <pc:sldMk cId="4161112216" sldId="343"/>
            <ac:spMk id="7" creationId="{48F38489-8E8B-0389-EF18-760594D0F258}"/>
          </ac:spMkLst>
        </pc:spChg>
        <pc:spChg chg="mod">
          <ac:chgData name="bo David" userId="1750e1465650e3b5" providerId="LiveId" clId="{4012C015-0D40-457C-B8DA-AF9751F837BD}" dt="2023-05-17T12:50:36.298" v="488"/>
          <ac:spMkLst>
            <pc:docMk/>
            <pc:sldMk cId="4161112216" sldId="343"/>
            <ac:spMk id="8" creationId="{A5981BE7-D8F3-C127-9ABD-C71438DD8C58}"/>
          </ac:spMkLst>
        </pc:spChg>
        <pc:spChg chg="mod">
          <ac:chgData name="bo David" userId="1750e1465650e3b5" providerId="LiveId" clId="{4012C015-0D40-457C-B8DA-AF9751F837BD}" dt="2023-05-17T12:50:36.298" v="488"/>
          <ac:spMkLst>
            <pc:docMk/>
            <pc:sldMk cId="4161112216" sldId="343"/>
            <ac:spMk id="11" creationId="{388E0E0F-3C11-4A88-3293-509AC8F93CC8}"/>
          </ac:spMkLst>
        </pc:spChg>
        <pc:spChg chg="mod">
          <ac:chgData name="bo David" userId="1750e1465650e3b5" providerId="LiveId" clId="{4012C015-0D40-457C-B8DA-AF9751F837BD}" dt="2023-05-17T12:50:36.298" v="488"/>
          <ac:spMkLst>
            <pc:docMk/>
            <pc:sldMk cId="4161112216" sldId="343"/>
            <ac:spMk id="12" creationId="{1ADB4371-33C7-7D9C-7C98-60D4E7009EB9}"/>
          </ac:spMkLst>
        </pc:spChg>
        <pc:spChg chg="mod">
          <ac:chgData name="bo David" userId="1750e1465650e3b5" providerId="LiveId" clId="{4012C015-0D40-457C-B8DA-AF9751F837BD}" dt="2023-05-17T12:50:36.298" v="488"/>
          <ac:spMkLst>
            <pc:docMk/>
            <pc:sldMk cId="4161112216" sldId="343"/>
            <ac:spMk id="32" creationId="{AABC3088-11C3-2F63-2CA2-75FE5BC19321}"/>
          </ac:spMkLst>
        </pc:spChg>
        <pc:spChg chg="mod">
          <ac:chgData name="bo David" userId="1750e1465650e3b5" providerId="LiveId" clId="{4012C015-0D40-457C-B8DA-AF9751F837BD}" dt="2023-05-17T12:50:36.298" v="488"/>
          <ac:spMkLst>
            <pc:docMk/>
            <pc:sldMk cId="4161112216" sldId="343"/>
            <ac:spMk id="33" creationId="{CA281249-CF58-92B2-EA5F-A3D900E5CABB}"/>
          </ac:spMkLst>
        </pc:spChg>
        <pc:grpChg chg="mod">
          <ac:chgData name="bo David" userId="1750e1465650e3b5" providerId="LiveId" clId="{4012C015-0D40-457C-B8DA-AF9751F837BD}" dt="2023-05-17T12:50:36.298" v="488"/>
          <ac:grpSpMkLst>
            <pc:docMk/>
            <pc:sldMk cId="4161112216" sldId="343"/>
            <ac:grpSpMk id="2" creationId="{58000FE9-883E-0F2E-286A-AA205403472B}"/>
          </ac:grpSpMkLst>
        </pc:grpChg>
        <pc:grpChg chg="mod">
          <ac:chgData name="bo David" userId="1750e1465650e3b5" providerId="LiveId" clId="{4012C015-0D40-457C-B8DA-AF9751F837BD}" dt="2023-05-17T12:50:36.298" v="488"/>
          <ac:grpSpMkLst>
            <pc:docMk/>
            <pc:sldMk cId="4161112216" sldId="343"/>
            <ac:grpSpMk id="3" creationId="{9BAC061D-5053-A89B-AB30-2909FF42DAC2}"/>
          </ac:grpSpMkLst>
        </pc:grpChg>
        <pc:picChg chg="add del mod">
          <ac:chgData name="bo David" userId="1750e1465650e3b5" providerId="LiveId" clId="{4012C015-0D40-457C-B8DA-AF9751F837BD}" dt="2023-05-17T13:17:43.243" v="602"/>
          <ac:picMkLst>
            <pc:docMk/>
            <pc:sldMk cId="4161112216" sldId="343"/>
            <ac:picMk id="9" creationId="{CF38E184-C656-384B-0B8E-B7706381441E}"/>
          </ac:picMkLst>
        </pc:picChg>
        <pc:picChg chg="add del mod">
          <ac:chgData name="bo David" userId="1750e1465650e3b5" providerId="LiveId" clId="{4012C015-0D40-457C-B8DA-AF9751F837BD}" dt="2023-05-17T13:18:34.537" v="612" actId="21"/>
          <ac:picMkLst>
            <pc:docMk/>
            <pc:sldMk cId="4161112216" sldId="343"/>
            <ac:picMk id="13" creationId="{7DDC344D-2308-1A61-E63F-C5907110CAA0}"/>
          </ac:picMkLst>
        </pc:picChg>
        <pc:picChg chg="mod">
          <ac:chgData name="bo David" userId="1750e1465650e3b5" providerId="LiveId" clId="{4012C015-0D40-457C-B8DA-AF9751F837BD}" dt="2023-05-17T12:50:36.298" v="488"/>
          <ac:picMkLst>
            <pc:docMk/>
            <pc:sldMk cId="4161112216" sldId="343"/>
            <ac:picMk id="31" creationId="{23F3AAE4-8681-07B8-6B33-DED6AE68B2C2}"/>
          </ac:picMkLst>
        </pc:picChg>
      </pc:sldChg>
      <pc:sldChg chg="addSp delSp modSp mod modNotes">
        <pc:chgData name="bo David" userId="1750e1465650e3b5" providerId="LiveId" clId="{4012C015-0D40-457C-B8DA-AF9751F837BD}" dt="2023-05-17T12:50:36.298" v="488"/>
        <pc:sldMkLst>
          <pc:docMk/>
          <pc:sldMk cId="415213144" sldId="344"/>
        </pc:sldMkLst>
        <pc:spChg chg="mod">
          <ac:chgData name="bo David" userId="1750e1465650e3b5" providerId="LiveId" clId="{4012C015-0D40-457C-B8DA-AF9751F837BD}" dt="2023-05-17T12:50:36.298" v="488"/>
          <ac:spMkLst>
            <pc:docMk/>
            <pc:sldMk cId="415213144" sldId="344"/>
            <ac:spMk id="4" creationId="{41B2D81F-7ADE-B1FD-77C9-AD4A23D9BA04}"/>
          </ac:spMkLst>
        </pc:spChg>
        <pc:spChg chg="mod">
          <ac:chgData name="bo David" userId="1750e1465650e3b5" providerId="LiveId" clId="{4012C015-0D40-457C-B8DA-AF9751F837BD}" dt="2023-05-17T12:50:36.298" v="488"/>
          <ac:spMkLst>
            <pc:docMk/>
            <pc:sldMk cId="415213144" sldId="344"/>
            <ac:spMk id="5" creationId="{E0B98A98-8097-027D-0DC5-9816B10E33A2}"/>
          </ac:spMkLst>
        </pc:spChg>
        <pc:spChg chg="mod">
          <ac:chgData name="bo David" userId="1750e1465650e3b5" providerId="LiveId" clId="{4012C015-0D40-457C-B8DA-AF9751F837BD}" dt="2023-05-17T12:50:36.298" v="488"/>
          <ac:spMkLst>
            <pc:docMk/>
            <pc:sldMk cId="415213144" sldId="344"/>
            <ac:spMk id="6" creationId="{8D15E8D1-05E0-F6D3-4B42-C5D2CB48F838}"/>
          </ac:spMkLst>
        </pc:spChg>
        <pc:spChg chg="mod">
          <ac:chgData name="bo David" userId="1750e1465650e3b5" providerId="LiveId" clId="{4012C015-0D40-457C-B8DA-AF9751F837BD}" dt="2023-05-17T12:50:36.298" v="488"/>
          <ac:spMkLst>
            <pc:docMk/>
            <pc:sldMk cId="415213144" sldId="344"/>
            <ac:spMk id="7" creationId="{FC7C6EC1-8F10-E657-8E9B-A38DC869D22C}"/>
          </ac:spMkLst>
        </pc:spChg>
        <pc:spChg chg="mod">
          <ac:chgData name="bo David" userId="1750e1465650e3b5" providerId="LiveId" clId="{4012C015-0D40-457C-B8DA-AF9751F837BD}" dt="2023-05-17T12:50:36.298" v="488"/>
          <ac:spMkLst>
            <pc:docMk/>
            <pc:sldMk cId="415213144" sldId="344"/>
            <ac:spMk id="8" creationId="{D3D08FD0-74C2-AC21-3F88-F440AD9B88E6}"/>
          </ac:spMkLst>
        </pc:spChg>
        <pc:spChg chg="mod">
          <ac:chgData name="bo David" userId="1750e1465650e3b5" providerId="LiveId" clId="{4012C015-0D40-457C-B8DA-AF9751F837BD}" dt="2023-05-17T12:50:36.298" v="488"/>
          <ac:spMkLst>
            <pc:docMk/>
            <pc:sldMk cId="415213144" sldId="344"/>
            <ac:spMk id="9" creationId="{2138DD9C-849A-FA43-B508-43D022E75C3B}"/>
          </ac:spMkLst>
        </pc:spChg>
        <pc:spChg chg="mod">
          <ac:chgData name="bo David" userId="1750e1465650e3b5" providerId="LiveId" clId="{4012C015-0D40-457C-B8DA-AF9751F837BD}" dt="2023-05-17T12:50:36.298" v="488"/>
          <ac:spMkLst>
            <pc:docMk/>
            <pc:sldMk cId="415213144" sldId="344"/>
            <ac:spMk id="10" creationId="{0AB96FFD-65E2-4739-642D-88F991C69CCC}"/>
          </ac:spMkLst>
        </pc:spChg>
        <pc:spChg chg="add mod">
          <ac:chgData name="bo David" userId="1750e1465650e3b5" providerId="LiveId" clId="{4012C015-0D40-457C-B8DA-AF9751F837BD}" dt="2023-05-17T12:50:36.298" v="488"/>
          <ac:spMkLst>
            <pc:docMk/>
            <pc:sldMk cId="415213144" sldId="344"/>
            <ac:spMk id="12" creationId="{16957315-CDAF-F421-48E8-58BFADA6AB0D}"/>
          </ac:spMkLst>
        </pc:spChg>
        <pc:spChg chg="mod">
          <ac:chgData name="bo David" userId="1750e1465650e3b5" providerId="LiveId" clId="{4012C015-0D40-457C-B8DA-AF9751F837BD}" dt="2023-05-17T12:50:36.298" v="488"/>
          <ac:spMkLst>
            <pc:docMk/>
            <pc:sldMk cId="415213144" sldId="344"/>
            <ac:spMk id="13" creationId="{D72DDDBC-A96A-A3F6-E8DA-F72001F59C17}"/>
          </ac:spMkLst>
        </pc:spChg>
        <pc:spChg chg="mod">
          <ac:chgData name="bo David" userId="1750e1465650e3b5" providerId="LiveId" clId="{4012C015-0D40-457C-B8DA-AF9751F837BD}" dt="2023-05-17T12:50:36.298" v="488"/>
          <ac:spMkLst>
            <pc:docMk/>
            <pc:sldMk cId="415213144" sldId="344"/>
            <ac:spMk id="14" creationId="{F0E0E850-43A4-01BA-732F-0C745E62964A}"/>
          </ac:spMkLst>
        </pc:spChg>
        <pc:spChg chg="mod">
          <ac:chgData name="bo David" userId="1750e1465650e3b5" providerId="LiveId" clId="{4012C015-0D40-457C-B8DA-AF9751F837BD}" dt="2023-05-17T12:50:36.298" v="488"/>
          <ac:spMkLst>
            <pc:docMk/>
            <pc:sldMk cId="415213144" sldId="344"/>
            <ac:spMk id="15" creationId="{48879A27-DEA9-86EF-081A-09999D83A7B1}"/>
          </ac:spMkLst>
        </pc:spChg>
        <pc:spChg chg="mod">
          <ac:chgData name="bo David" userId="1750e1465650e3b5" providerId="LiveId" clId="{4012C015-0D40-457C-B8DA-AF9751F837BD}" dt="2023-05-17T12:50:36.298" v="488"/>
          <ac:spMkLst>
            <pc:docMk/>
            <pc:sldMk cId="415213144" sldId="344"/>
            <ac:spMk id="16" creationId="{F647BD72-8424-96B6-AED9-7F22F1F516FC}"/>
          </ac:spMkLst>
        </pc:spChg>
        <pc:spChg chg="mod">
          <ac:chgData name="bo David" userId="1750e1465650e3b5" providerId="LiveId" clId="{4012C015-0D40-457C-B8DA-AF9751F837BD}" dt="2023-05-17T12:50:36.298" v="488"/>
          <ac:spMkLst>
            <pc:docMk/>
            <pc:sldMk cId="415213144" sldId="344"/>
            <ac:spMk id="17" creationId="{3A1E5AA0-5BAC-D88C-430A-2E17F7BF7A74}"/>
          </ac:spMkLst>
        </pc:spChg>
        <pc:spChg chg="add del">
          <ac:chgData name="bo David" userId="1750e1465650e3b5" providerId="LiveId" clId="{4012C015-0D40-457C-B8DA-AF9751F837BD}" dt="2023-05-16T17:20:09.601" v="50" actId="478"/>
          <ac:spMkLst>
            <pc:docMk/>
            <pc:sldMk cId="415213144" sldId="344"/>
            <ac:spMk id="19" creationId="{4B84DFCA-1E85-5D9E-0FC2-D3CF33A80481}"/>
          </ac:spMkLst>
        </pc:spChg>
        <pc:spChg chg="add del">
          <ac:chgData name="bo David" userId="1750e1465650e3b5" providerId="LiveId" clId="{4012C015-0D40-457C-B8DA-AF9751F837BD}" dt="2023-05-16T17:20:28.014" v="68" actId="478"/>
          <ac:spMkLst>
            <pc:docMk/>
            <pc:sldMk cId="415213144" sldId="344"/>
            <ac:spMk id="21" creationId="{0EABF089-8450-1B77-76E6-8862D54E2C3F}"/>
          </ac:spMkLst>
        </pc:spChg>
        <pc:spChg chg="add mod">
          <ac:chgData name="bo David" userId="1750e1465650e3b5" providerId="LiveId" clId="{4012C015-0D40-457C-B8DA-AF9751F837BD}" dt="2023-05-17T12:50:36.298" v="488"/>
          <ac:spMkLst>
            <pc:docMk/>
            <pc:sldMk cId="415213144" sldId="344"/>
            <ac:spMk id="22" creationId="{7223EDEF-CC71-3B29-4FE9-6C1872CFEE36}"/>
          </ac:spMkLst>
        </pc:spChg>
        <pc:spChg chg="mod">
          <ac:chgData name="bo David" userId="1750e1465650e3b5" providerId="LiveId" clId="{4012C015-0D40-457C-B8DA-AF9751F837BD}" dt="2023-05-17T12:50:36.298" v="488"/>
          <ac:spMkLst>
            <pc:docMk/>
            <pc:sldMk cId="415213144" sldId="344"/>
            <ac:spMk id="33" creationId="{E6FBCD9A-55C3-1A25-C0CC-8490E7B85AAC}"/>
          </ac:spMkLst>
        </pc:spChg>
        <pc:spChg chg="mod">
          <ac:chgData name="bo David" userId="1750e1465650e3b5" providerId="LiveId" clId="{4012C015-0D40-457C-B8DA-AF9751F837BD}" dt="2023-05-17T12:50:36.298" v="488"/>
          <ac:spMkLst>
            <pc:docMk/>
            <pc:sldMk cId="415213144" sldId="344"/>
            <ac:spMk id="34" creationId="{C1DAB614-A4FF-52DE-ED7B-F00C41B80319}"/>
          </ac:spMkLst>
        </pc:spChg>
        <pc:spChg chg="mod">
          <ac:chgData name="bo David" userId="1750e1465650e3b5" providerId="LiveId" clId="{4012C015-0D40-457C-B8DA-AF9751F837BD}" dt="2023-05-17T12:50:36.298" v="488"/>
          <ac:spMkLst>
            <pc:docMk/>
            <pc:sldMk cId="415213144" sldId="344"/>
            <ac:spMk id="35" creationId="{9F81761A-346E-61C3-8976-06697BCCDCD8}"/>
          </ac:spMkLst>
        </pc:spChg>
        <pc:grpChg chg="mod">
          <ac:chgData name="bo David" userId="1750e1465650e3b5" providerId="LiveId" clId="{4012C015-0D40-457C-B8DA-AF9751F837BD}" dt="2023-05-17T12:50:36.298" v="488"/>
          <ac:grpSpMkLst>
            <pc:docMk/>
            <pc:sldMk cId="415213144" sldId="344"/>
            <ac:grpSpMk id="2" creationId="{605CCF4A-8CEF-437E-0FA1-552ECA0A603A}"/>
          </ac:grpSpMkLst>
        </pc:grpChg>
        <pc:grpChg chg="mod">
          <ac:chgData name="bo David" userId="1750e1465650e3b5" providerId="LiveId" clId="{4012C015-0D40-457C-B8DA-AF9751F837BD}" dt="2023-05-17T12:50:36.298" v="488"/>
          <ac:grpSpMkLst>
            <pc:docMk/>
            <pc:sldMk cId="415213144" sldId="344"/>
            <ac:grpSpMk id="3" creationId="{4EEC03DE-8693-359B-D586-6625070E4DC2}"/>
          </ac:grpSpMkLst>
        </pc:grpChg>
        <pc:picChg chg="mod">
          <ac:chgData name="bo David" userId="1750e1465650e3b5" providerId="LiveId" clId="{4012C015-0D40-457C-B8DA-AF9751F837BD}" dt="2023-05-17T12:50:36.298" v="488"/>
          <ac:picMkLst>
            <pc:docMk/>
            <pc:sldMk cId="415213144" sldId="344"/>
            <ac:picMk id="32" creationId="{04F8C235-5116-EDB1-1143-C4D33AC8D39E}"/>
          </ac:picMkLst>
        </pc:picChg>
      </pc:sldChg>
      <pc:sldChg chg="addSp delSp modSp mod addAnim delAnim modAnim modNotes">
        <pc:chgData name="bo David" userId="1750e1465650e3b5" providerId="LiveId" clId="{4012C015-0D40-457C-B8DA-AF9751F837BD}" dt="2023-05-17T16:55:18.903" v="1748" actId="1076"/>
        <pc:sldMkLst>
          <pc:docMk/>
          <pc:sldMk cId="2614505606" sldId="345"/>
        </pc:sldMkLst>
        <pc:spChg chg="add del mod">
          <ac:chgData name="bo David" userId="1750e1465650e3b5" providerId="LiveId" clId="{4012C015-0D40-457C-B8DA-AF9751F837BD}" dt="2023-05-17T16:27:42.869" v="1633" actId="478"/>
          <ac:spMkLst>
            <pc:docMk/>
            <pc:sldMk cId="2614505606" sldId="345"/>
            <ac:spMk id="2" creationId="{185BB801-67EB-B015-C6D1-297310DA6B2B}"/>
          </ac:spMkLst>
        </pc:spChg>
        <pc:spChg chg="add del mod">
          <ac:chgData name="bo David" userId="1750e1465650e3b5" providerId="LiveId" clId="{4012C015-0D40-457C-B8DA-AF9751F837BD}" dt="2023-05-17T16:27:41.841" v="1632" actId="478"/>
          <ac:spMkLst>
            <pc:docMk/>
            <pc:sldMk cId="2614505606" sldId="345"/>
            <ac:spMk id="3" creationId="{D8048F68-DFE0-6B0F-8096-B3A20648698E}"/>
          </ac:spMkLst>
        </pc:spChg>
        <pc:spChg chg="del mod">
          <ac:chgData name="bo David" userId="1750e1465650e3b5" providerId="LiveId" clId="{4012C015-0D40-457C-B8DA-AF9751F837BD}" dt="2023-05-17T16:24:06.127" v="1570" actId="478"/>
          <ac:spMkLst>
            <pc:docMk/>
            <pc:sldMk cId="2614505606" sldId="345"/>
            <ac:spMk id="7" creationId="{890D77CC-6031-7B64-7F34-7586BE008197}"/>
          </ac:spMkLst>
        </pc:spChg>
        <pc:spChg chg="mod">
          <ac:chgData name="bo David" userId="1750e1465650e3b5" providerId="LiveId" clId="{4012C015-0D40-457C-B8DA-AF9751F837BD}" dt="2023-05-17T14:15:30.326" v="1075" actId="20577"/>
          <ac:spMkLst>
            <pc:docMk/>
            <pc:sldMk cId="2614505606" sldId="345"/>
            <ac:spMk id="11" creationId="{21F0F8BD-7C78-C461-2B49-745E9B6E4DD1}"/>
          </ac:spMkLst>
        </pc:spChg>
        <pc:spChg chg="mod">
          <ac:chgData name="bo David" userId="1750e1465650e3b5" providerId="LiveId" clId="{4012C015-0D40-457C-B8DA-AF9751F837BD}" dt="2023-05-17T12:50:36.298" v="488"/>
          <ac:spMkLst>
            <pc:docMk/>
            <pc:sldMk cId="2614505606" sldId="345"/>
            <ac:spMk id="12" creationId="{64D99555-D544-6121-EBE0-3B1769D08A9C}"/>
          </ac:spMkLst>
        </pc:spChg>
        <pc:spChg chg="mod">
          <ac:chgData name="bo David" userId="1750e1465650e3b5" providerId="LiveId" clId="{4012C015-0D40-457C-B8DA-AF9751F837BD}" dt="2023-05-17T12:50:36.298" v="488"/>
          <ac:spMkLst>
            <pc:docMk/>
            <pc:sldMk cId="2614505606" sldId="345"/>
            <ac:spMk id="13" creationId="{4B7A8569-8BA1-4D60-8F30-21729A5716CC}"/>
          </ac:spMkLst>
        </pc:spChg>
        <pc:spChg chg="mod">
          <ac:chgData name="bo David" userId="1750e1465650e3b5" providerId="LiveId" clId="{4012C015-0D40-457C-B8DA-AF9751F837BD}" dt="2023-05-17T12:50:36.298" v="488"/>
          <ac:spMkLst>
            <pc:docMk/>
            <pc:sldMk cId="2614505606" sldId="345"/>
            <ac:spMk id="14" creationId="{8970CF34-4FD4-90BB-FBC2-2C55D2B68C0F}"/>
          </ac:spMkLst>
        </pc:spChg>
        <pc:spChg chg="mod">
          <ac:chgData name="bo David" userId="1750e1465650e3b5" providerId="LiveId" clId="{4012C015-0D40-457C-B8DA-AF9751F837BD}" dt="2023-05-17T14:51:45.300" v="1466" actId="1076"/>
          <ac:spMkLst>
            <pc:docMk/>
            <pc:sldMk cId="2614505606" sldId="345"/>
            <ac:spMk id="15" creationId="{4402E61A-5711-411F-3BDB-DF82EA51D36B}"/>
          </ac:spMkLst>
        </pc:spChg>
        <pc:spChg chg="mod">
          <ac:chgData name="bo David" userId="1750e1465650e3b5" providerId="LiveId" clId="{4012C015-0D40-457C-B8DA-AF9751F837BD}" dt="2023-05-17T16:41:36.281" v="1666" actId="1076"/>
          <ac:spMkLst>
            <pc:docMk/>
            <pc:sldMk cId="2614505606" sldId="345"/>
            <ac:spMk id="17" creationId="{7B4341AB-EF8A-7DD0-BE08-1A2C31B0151B}"/>
          </ac:spMkLst>
        </pc:spChg>
        <pc:spChg chg="mod">
          <ac:chgData name="bo David" userId="1750e1465650e3b5" providerId="LiveId" clId="{4012C015-0D40-457C-B8DA-AF9751F837BD}" dt="2023-05-17T16:41:40.986" v="1667" actId="1076"/>
          <ac:spMkLst>
            <pc:docMk/>
            <pc:sldMk cId="2614505606" sldId="345"/>
            <ac:spMk id="18" creationId="{CCE8084F-44D1-DEC0-2A98-B81EB77F1F55}"/>
          </ac:spMkLst>
        </pc:spChg>
        <pc:spChg chg="del mod">
          <ac:chgData name="bo David" userId="1750e1465650e3b5" providerId="LiveId" clId="{4012C015-0D40-457C-B8DA-AF9751F837BD}" dt="2023-05-16T17:48:10.661" v="384" actId="478"/>
          <ac:spMkLst>
            <pc:docMk/>
            <pc:sldMk cId="2614505606" sldId="345"/>
            <ac:spMk id="19" creationId="{5A3B1314-ABD5-6767-9776-2E33C3FCB07A}"/>
          </ac:spMkLst>
        </pc:spChg>
        <pc:spChg chg="del">
          <ac:chgData name="bo David" userId="1750e1465650e3b5" providerId="LiveId" clId="{4012C015-0D40-457C-B8DA-AF9751F837BD}" dt="2023-05-16T17:48:15.851" v="385" actId="478"/>
          <ac:spMkLst>
            <pc:docMk/>
            <pc:sldMk cId="2614505606" sldId="345"/>
            <ac:spMk id="29" creationId="{6B3AC036-89EA-63F9-CC8C-9066B287B4AC}"/>
          </ac:spMkLst>
        </pc:spChg>
        <pc:spChg chg="mod">
          <ac:chgData name="bo David" userId="1750e1465650e3b5" providerId="LiveId" clId="{4012C015-0D40-457C-B8DA-AF9751F837BD}" dt="2023-05-17T16:40:14.002" v="1650" actId="1076"/>
          <ac:spMkLst>
            <pc:docMk/>
            <pc:sldMk cId="2614505606" sldId="345"/>
            <ac:spMk id="31" creationId="{96D6B88A-AB0C-0E48-A694-EF31B7A313E2}"/>
          </ac:spMkLst>
        </pc:spChg>
        <pc:spChg chg="mod">
          <ac:chgData name="bo David" userId="1750e1465650e3b5" providerId="LiveId" clId="{4012C015-0D40-457C-B8DA-AF9751F837BD}" dt="2023-05-17T16:40:22.642" v="1651" actId="1076"/>
          <ac:spMkLst>
            <pc:docMk/>
            <pc:sldMk cId="2614505606" sldId="345"/>
            <ac:spMk id="32" creationId="{7570E953-D0FE-82AE-A253-57087AA1A5E6}"/>
          </ac:spMkLst>
        </pc:spChg>
        <pc:spChg chg="add del mod topLvl">
          <ac:chgData name="bo David" userId="1750e1465650e3b5" providerId="LiveId" clId="{4012C015-0D40-457C-B8DA-AF9751F837BD}" dt="2023-05-17T16:42:05.206" v="1674" actId="478"/>
          <ac:spMkLst>
            <pc:docMk/>
            <pc:sldMk cId="2614505606" sldId="345"/>
            <ac:spMk id="34" creationId="{85507BD0-5D61-08B6-A981-99731CC0BE81}"/>
          </ac:spMkLst>
        </pc:spChg>
        <pc:spChg chg="mod topLvl">
          <ac:chgData name="bo David" userId="1750e1465650e3b5" providerId="LiveId" clId="{4012C015-0D40-457C-B8DA-AF9751F837BD}" dt="2023-05-17T16:42:05.206" v="1674" actId="478"/>
          <ac:spMkLst>
            <pc:docMk/>
            <pc:sldMk cId="2614505606" sldId="345"/>
            <ac:spMk id="35" creationId="{05E294F0-F6FE-5DB8-ADD1-517528AA91B7}"/>
          </ac:spMkLst>
        </pc:spChg>
        <pc:spChg chg="mod">
          <ac:chgData name="bo David" userId="1750e1465650e3b5" providerId="LiveId" clId="{4012C015-0D40-457C-B8DA-AF9751F837BD}" dt="2023-05-17T12:50:36.298" v="488"/>
          <ac:spMkLst>
            <pc:docMk/>
            <pc:sldMk cId="2614505606" sldId="345"/>
            <ac:spMk id="37" creationId="{6AA6F660-9FFD-3044-0CBD-D220778C434C}"/>
          </ac:spMkLst>
        </pc:spChg>
        <pc:spChg chg="del mod">
          <ac:chgData name="bo David" userId="1750e1465650e3b5" providerId="LiveId" clId="{4012C015-0D40-457C-B8DA-AF9751F837BD}" dt="2023-05-17T16:24:10.421" v="1571" actId="478"/>
          <ac:spMkLst>
            <pc:docMk/>
            <pc:sldMk cId="2614505606" sldId="345"/>
            <ac:spMk id="38" creationId="{140C3CFC-34B2-DFCF-36F9-5DD6DF1CC6C3}"/>
          </ac:spMkLst>
        </pc:spChg>
        <pc:spChg chg="mod">
          <ac:chgData name="bo David" userId="1750e1465650e3b5" providerId="LiveId" clId="{4012C015-0D40-457C-B8DA-AF9751F837BD}" dt="2023-05-17T12:50:36.298" v="488"/>
          <ac:spMkLst>
            <pc:docMk/>
            <pc:sldMk cId="2614505606" sldId="345"/>
            <ac:spMk id="43" creationId="{BA05CE9B-E244-2AF9-8EB4-D6574C073B25}"/>
          </ac:spMkLst>
        </pc:spChg>
        <pc:spChg chg="del mod topLvl">
          <ac:chgData name="bo David" userId="1750e1465650e3b5" providerId="LiveId" clId="{4012C015-0D40-457C-B8DA-AF9751F837BD}" dt="2023-05-17T16:42:21.320" v="1678" actId="478"/>
          <ac:spMkLst>
            <pc:docMk/>
            <pc:sldMk cId="2614505606" sldId="345"/>
            <ac:spMk id="48" creationId="{C9275BBE-B280-E601-0767-72741E4B7111}"/>
          </ac:spMkLst>
        </pc:spChg>
        <pc:spChg chg="del mod topLvl">
          <ac:chgData name="bo David" userId="1750e1465650e3b5" providerId="LiveId" clId="{4012C015-0D40-457C-B8DA-AF9751F837BD}" dt="2023-05-17T16:42:34.104" v="1684"/>
          <ac:spMkLst>
            <pc:docMk/>
            <pc:sldMk cId="2614505606" sldId="345"/>
            <ac:spMk id="49" creationId="{9FF4D8AB-6301-C392-A2B6-6DFC90DE5A71}"/>
          </ac:spMkLst>
        </pc:spChg>
        <pc:spChg chg="mod">
          <ac:chgData name="bo David" userId="1750e1465650e3b5" providerId="LiveId" clId="{4012C015-0D40-457C-B8DA-AF9751F837BD}" dt="2023-05-17T12:50:36.298" v="488"/>
          <ac:spMkLst>
            <pc:docMk/>
            <pc:sldMk cId="2614505606" sldId="345"/>
            <ac:spMk id="65" creationId="{E88AF7F4-5CE4-A7C0-BAE1-759561FF2F3C}"/>
          </ac:spMkLst>
        </pc:spChg>
        <pc:spChg chg="mod">
          <ac:chgData name="bo David" userId="1750e1465650e3b5" providerId="LiveId" clId="{4012C015-0D40-457C-B8DA-AF9751F837BD}" dt="2023-05-17T12:50:36.298" v="488"/>
          <ac:spMkLst>
            <pc:docMk/>
            <pc:sldMk cId="2614505606" sldId="345"/>
            <ac:spMk id="66" creationId="{1DD8EE35-FD5E-4BA5-9AC8-3FBB10D4C241}"/>
          </ac:spMkLst>
        </pc:spChg>
        <pc:spChg chg="mod">
          <ac:chgData name="bo David" userId="1750e1465650e3b5" providerId="LiveId" clId="{4012C015-0D40-457C-B8DA-AF9751F837BD}" dt="2023-05-17T16:42:23.256" v="1679"/>
          <ac:spMkLst>
            <pc:docMk/>
            <pc:sldMk cId="2614505606" sldId="345"/>
            <ac:spMk id="93" creationId="{902288F5-7ECD-14EF-A200-046CFFAFEAE2}"/>
          </ac:spMkLst>
        </pc:spChg>
        <pc:spChg chg="mod">
          <ac:chgData name="bo David" userId="1750e1465650e3b5" providerId="LiveId" clId="{4012C015-0D40-457C-B8DA-AF9751F837BD}" dt="2023-05-17T16:42:41.746" v="1688" actId="20577"/>
          <ac:spMkLst>
            <pc:docMk/>
            <pc:sldMk cId="2614505606" sldId="345"/>
            <ac:spMk id="94" creationId="{7401829D-AB10-BB5A-54C3-94EB573D9999}"/>
          </ac:spMkLst>
        </pc:spChg>
        <pc:grpChg chg="mod">
          <ac:chgData name="bo David" userId="1750e1465650e3b5" providerId="LiveId" clId="{4012C015-0D40-457C-B8DA-AF9751F837BD}" dt="2023-05-17T12:50:36.298" v="488"/>
          <ac:grpSpMkLst>
            <pc:docMk/>
            <pc:sldMk cId="2614505606" sldId="345"/>
            <ac:grpSpMk id="9" creationId="{8627BEFB-7FC9-7014-238C-529D00C424A3}"/>
          </ac:grpSpMkLst>
        </pc:grpChg>
        <pc:grpChg chg="mod">
          <ac:chgData name="bo David" userId="1750e1465650e3b5" providerId="LiveId" clId="{4012C015-0D40-457C-B8DA-AF9751F837BD}" dt="2023-05-17T12:50:36.298" v="488"/>
          <ac:grpSpMkLst>
            <pc:docMk/>
            <pc:sldMk cId="2614505606" sldId="345"/>
            <ac:grpSpMk id="10" creationId="{CB475C63-84C2-4B89-8806-4C218EAE03AA}"/>
          </ac:grpSpMkLst>
        </pc:grpChg>
        <pc:grpChg chg="add del mod">
          <ac:chgData name="bo David" userId="1750e1465650e3b5" providerId="LiveId" clId="{4012C015-0D40-457C-B8DA-AF9751F837BD}" dt="2023-05-17T16:43:13.714" v="1695" actId="1076"/>
          <ac:grpSpMkLst>
            <pc:docMk/>
            <pc:sldMk cId="2614505606" sldId="345"/>
            <ac:grpSpMk id="16" creationId="{C56D66F3-F105-C0EB-5D85-B03C1D26C3A2}"/>
          </ac:grpSpMkLst>
        </pc:grpChg>
        <pc:grpChg chg="mod">
          <ac:chgData name="bo David" userId="1750e1465650e3b5" providerId="LiveId" clId="{4012C015-0D40-457C-B8DA-AF9751F837BD}" dt="2023-05-17T16:42:44.426" v="1689" actId="1076"/>
          <ac:grpSpMkLst>
            <pc:docMk/>
            <pc:sldMk cId="2614505606" sldId="345"/>
            <ac:grpSpMk id="30" creationId="{0A2F3B80-FC39-1A89-3852-A1B6A016CA4E}"/>
          </ac:grpSpMkLst>
        </pc:grpChg>
        <pc:grpChg chg="add del mod">
          <ac:chgData name="bo David" userId="1750e1465650e3b5" providerId="LiveId" clId="{4012C015-0D40-457C-B8DA-AF9751F837BD}" dt="2023-05-17T16:43:18.306" v="1696" actId="1076"/>
          <ac:grpSpMkLst>
            <pc:docMk/>
            <pc:sldMk cId="2614505606" sldId="345"/>
            <ac:grpSpMk id="33" creationId="{8D12AFAA-FEEF-5854-AC7E-DB3ABC2ECED7}"/>
          </ac:grpSpMkLst>
        </pc:grpChg>
        <pc:grpChg chg="mod">
          <ac:chgData name="bo David" userId="1750e1465650e3b5" providerId="LiveId" clId="{4012C015-0D40-457C-B8DA-AF9751F837BD}" dt="2023-05-17T16:55:06.234" v="1744" actId="1076"/>
          <ac:grpSpMkLst>
            <pc:docMk/>
            <pc:sldMk cId="2614505606" sldId="345"/>
            <ac:grpSpMk id="36" creationId="{AB0217D0-49F4-EA37-7716-C8B2C2B9562D}"/>
          </ac:grpSpMkLst>
        </pc:grpChg>
        <pc:grpChg chg="mod">
          <ac:chgData name="bo David" userId="1750e1465650e3b5" providerId="LiveId" clId="{4012C015-0D40-457C-B8DA-AF9751F837BD}" dt="2023-05-17T16:55:12.202" v="1746" actId="1076"/>
          <ac:grpSpMkLst>
            <pc:docMk/>
            <pc:sldMk cId="2614505606" sldId="345"/>
            <ac:grpSpMk id="45" creationId="{5DA0A73A-18A9-E4BF-C0D9-F8965CA37DA8}"/>
          </ac:grpSpMkLst>
        </pc:grpChg>
        <pc:grpChg chg="add del mod">
          <ac:chgData name="bo David" userId="1750e1465650e3b5" providerId="LiveId" clId="{4012C015-0D40-457C-B8DA-AF9751F837BD}" dt="2023-05-17T16:42:21.320" v="1678" actId="478"/>
          <ac:grpSpMkLst>
            <pc:docMk/>
            <pc:sldMk cId="2614505606" sldId="345"/>
            <ac:grpSpMk id="47" creationId="{D38B4EFB-94E6-D2B0-517A-8790D14EC77B}"/>
          </ac:grpSpMkLst>
        </pc:grpChg>
        <pc:grpChg chg="add mod">
          <ac:chgData name="bo David" userId="1750e1465650e3b5" providerId="LiveId" clId="{4012C015-0D40-457C-B8DA-AF9751F837BD}" dt="2023-05-17T16:42:36.329" v="1686" actId="1076"/>
          <ac:grpSpMkLst>
            <pc:docMk/>
            <pc:sldMk cId="2614505606" sldId="345"/>
            <ac:grpSpMk id="92" creationId="{C0AAF9C8-7C6F-C326-4E35-F2CD89A31A5F}"/>
          </ac:grpSpMkLst>
        </pc:grpChg>
        <pc:picChg chg="del mod">
          <ac:chgData name="bo David" userId="1750e1465650e3b5" providerId="LiveId" clId="{4012C015-0D40-457C-B8DA-AF9751F837BD}" dt="2023-05-17T16:46:56.327" v="1698" actId="478"/>
          <ac:picMkLst>
            <pc:docMk/>
            <pc:sldMk cId="2614505606" sldId="345"/>
            <ac:picMk id="20" creationId="{8A5E4B77-6DB5-F391-6766-CB20A3E15694}"/>
          </ac:picMkLst>
        </pc:picChg>
        <pc:picChg chg="del mod">
          <ac:chgData name="bo David" userId="1750e1465650e3b5" providerId="LiveId" clId="{4012C015-0D40-457C-B8DA-AF9751F837BD}" dt="2023-05-17T16:52:40.659" v="1719" actId="478"/>
          <ac:picMkLst>
            <pc:docMk/>
            <pc:sldMk cId="2614505606" sldId="345"/>
            <ac:picMk id="21" creationId="{1E3AEB94-710C-F739-30E6-ECDFA53DB0B3}"/>
          </ac:picMkLst>
        </pc:picChg>
        <pc:picChg chg="mod">
          <ac:chgData name="bo David" userId="1750e1465650e3b5" providerId="LiveId" clId="{4012C015-0D40-457C-B8DA-AF9751F837BD}" dt="2023-05-17T16:55:02.755" v="1743" actId="1076"/>
          <ac:picMkLst>
            <pc:docMk/>
            <pc:sldMk cId="2614505606" sldId="345"/>
            <ac:picMk id="22" creationId="{D251C00C-90C6-2434-D434-D0481C4DFDCB}"/>
          </ac:picMkLst>
        </pc:picChg>
        <pc:picChg chg="del mod">
          <ac:chgData name="bo David" userId="1750e1465650e3b5" providerId="LiveId" clId="{4012C015-0D40-457C-B8DA-AF9751F837BD}" dt="2023-05-17T16:54:40.196" v="1734" actId="478"/>
          <ac:picMkLst>
            <pc:docMk/>
            <pc:sldMk cId="2614505606" sldId="345"/>
            <ac:picMk id="23" creationId="{CA697276-226A-EEFA-1AF8-1E15A1F4C7D1}"/>
          </ac:picMkLst>
        </pc:picChg>
        <pc:picChg chg="del mod">
          <ac:chgData name="bo David" userId="1750e1465650e3b5" providerId="LiveId" clId="{4012C015-0D40-457C-B8DA-AF9751F837BD}" dt="2023-05-17T16:53:28.999" v="1721" actId="478"/>
          <ac:picMkLst>
            <pc:docMk/>
            <pc:sldMk cId="2614505606" sldId="345"/>
            <ac:picMk id="24" creationId="{F61D5C0B-4BA4-71CF-C043-F5F06716B4B9}"/>
          </ac:picMkLst>
        </pc:picChg>
        <pc:picChg chg="add mod">
          <ac:chgData name="bo David" userId="1750e1465650e3b5" providerId="LiveId" clId="{4012C015-0D40-457C-B8DA-AF9751F837BD}" dt="2023-05-17T16:54:52.523" v="1739" actId="1076"/>
          <ac:picMkLst>
            <pc:docMk/>
            <pc:sldMk cId="2614505606" sldId="345"/>
            <ac:picMk id="41" creationId="{0FA4A042-9328-878E-4883-B5BBE6CC0AE3}"/>
          </ac:picMkLst>
        </pc:picChg>
        <pc:picChg chg="add del mod">
          <ac:chgData name="bo David" userId="1750e1465650e3b5" providerId="LiveId" clId="{4012C015-0D40-457C-B8DA-AF9751F837BD}" dt="2023-05-17T16:47:56.715" v="1700" actId="478"/>
          <ac:picMkLst>
            <pc:docMk/>
            <pc:sldMk cId="2614505606" sldId="345"/>
            <ac:picMk id="97" creationId="{9B8E47C4-B26D-E901-7FFD-58890B673992}"/>
          </ac:picMkLst>
        </pc:picChg>
        <pc:picChg chg="add mod">
          <ac:chgData name="bo David" userId="1750e1465650e3b5" providerId="LiveId" clId="{4012C015-0D40-457C-B8DA-AF9751F837BD}" dt="2023-05-17T16:48:18.874" v="1711" actId="1076"/>
          <ac:picMkLst>
            <pc:docMk/>
            <pc:sldMk cId="2614505606" sldId="345"/>
            <ac:picMk id="99" creationId="{1B19187B-787F-B465-09D0-11FEB54C79E2}"/>
          </ac:picMkLst>
        </pc:picChg>
        <pc:picChg chg="add mod">
          <ac:chgData name="bo David" userId="1750e1465650e3b5" providerId="LiveId" clId="{4012C015-0D40-457C-B8DA-AF9751F837BD}" dt="2023-05-17T16:55:18.903" v="1748" actId="1076"/>
          <ac:picMkLst>
            <pc:docMk/>
            <pc:sldMk cId="2614505606" sldId="345"/>
            <ac:picMk id="101" creationId="{AB60AD5B-D509-79C2-0C4C-98007C30CA23}"/>
          </ac:picMkLst>
        </pc:picChg>
        <pc:picChg chg="add mod">
          <ac:chgData name="bo David" userId="1750e1465650e3b5" providerId="LiveId" clId="{4012C015-0D40-457C-B8DA-AF9751F837BD}" dt="2023-05-17T16:53:46.322" v="1729" actId="1076"/>
          <ac:picMkLst>
            <pc:docMk/>
            <pc:sldMk cId="2614505606" sldId="345"/>
            <ac:picMk id="103" creationId="{3D9FCFDA-E85B-B174-B5AA-67D1C41310FF}"/>
          </ac:picMkLst>
        </pc:picChg>
        <pc:picChg chg="add mod">
          <ac:chgData name="bo David" userId="1750e1465650e3b5" providerId="LiveId" clId="{4012C015-0D40-457C-B8DA-AF9751F837BD}" dt="2023-05-17T16:55:08.474" v="1745" actId="1076"/>
          <ac:picMkLst>
            <pc:docMk/>
            <pc:sldMk cId="2614505606" sldId="345"/>
            <ac:picMk id="105" creationId="{B5A338E2-454A-DC98-9D91-F7B1497DDFE7}"/>
          </ac:picMkLst>
        </pc:picChg>
        <pc:cxnChg chg="mod">
          <ac:chgData name="bo David" userId="1750e1465650e3b5" providerId="LiveId" clId="{4012C015-0D40-457C-B8DA-AF9751F837BD}" dt="2023-05-17T16:52:40.659" v="1719" actId="478"/>
          <ac:cxnSpMkLst>
            <pc:docMk/>
            <pc:sldMk cId="2614505606" sldId="345"/>
            <ac:cxnSpMk id="25" creationId="{2A8C17E5-1246-4DB5-5E02-37AC183B1455}"/>
          </ac:cxnSpMkLst>
        </pc:cxnChg>
        <pc:cxnChg chg="mod">
          <ac:chgData name="bo David" userId="1750e1465650e3b5" providerId="LiveId" clId="{4012C015-0D40-457C-B8DA-AF9751F837BD}" dt="2023-05-17T16:52:40.659" v="1719" actId="478"/>
          <ac:cxnSpMkLst>
            <pc:docMk/>
            <pc:sldMk cId="2614505606" sldId="345"/>
            <ac:cxnSpMk id="26" creationId="{DB3069F7-E642-AD2A-F133-584FB62118C7}"/>
          </ac:cxnSpMkLst>
        </pc:cxnChg>
        <pc:cxnChg chg="mod">
          <ac:chgData name="bo David" userId="1750e1465650e3b5" providerId="LiveId" clId="{4012C015-0D40-457C-B8DA-AF9751F837BD}" dt="2023-05-17T16:55:02.755" v="1743" actId="1076"/>
          <ac:cxnSpMkLst>
            <pc:docMk/>
            <pc:sldMk cId="2614505606" sldId="345"/>
            <ac:cxnSpMk id="27" creationId="{125B7745-60C7-8CA5-95ED-666759BE2F37}"/>
          </ac:cxnSpMkLst>
        </pc:cxnChg>
        <pc:cxnChg chg="mod">
          <ac:chgData name="bo David" userId="1750e1465650e3b5" providerId="LiveId" clId="{4012C015-0D40-457C-B8DA-AF9751F837BD}" dt="2023-05-17T16:55:02.755" v="1743" actId="1076"/>
          <ac:cxnSpMkLst>
            <pc:docMk/>
            <pc:sldMk cId="2614505606" sldId="345"/>
            <ac:cxnSpMk id="28" creationId="{E6B3DD36-EEB7-B92D-2253-E9C899738091}"/>
          </ac:cxnSpMkLst>
        </pc:cxnChg>
        <pc:cxnChg chg="add mod">
          <ac:chgData name="bo David" userId="1750e1465650e3b5" providerId="LiveId" clId="{4012C015-0D40-457C-B8DA-AF9751F837BD}" dt="2023-05-17T16:55:02.755" v="1743" actId="1076"/>
          <ac:cxnSpMkLst>
            <pc:docMk/>
            <pc:sldMk cId="2614505606" sldId="345"/>
            <ac:cxnSpMk id="51" creationId="{D958A75B-7E15-759E-9644-F0FBE1D5F483}"/>
          </ac:cxnSpMkLst>
        </pc:cxnChg>
      </pc:sldChg>
      <pc:sldChg chg="addSp modSp mod modAnim modNotes">
        <pc:chgData name="bo David" userId="1750e1465650e3b5" providerId="LiveId" clId="{4012C015-0D40-457C-B8DA-AF9751F837BD}" dt="2023-05-17T16:57:03.282" v="1763" actId="1076"/>
        <pc:sldMkLst>
          <pc:docMk/>
          <pc:sldMk cId="919272476" sldId="346"/>
        </pc:sldMkLst>
        <pc:spChg chg="mod">
          <ac:chgData name="bo David" userId="1750e1465650e3b5" providerId="LiveId" clId="{4012C015-0D40-457C-B8DA-AF9751F837BD}" dt="2023-05-17T16:56:29.586" v="1757" actId="1076"/>
          <ac:spMkLst>
            <pc:docMk/>
            <pc:sldMk cId="919272476" sldId="346"/>
            <ac:spMk id="2" creationId="{2789A309-6CAB-A4C3-F5FB-3E0BF0034EE4}"/>
          </ac:spMkLst>
        </pc:spChg>
        <pc:spChg chg="mod">
          <ac:chgData name="bo David" userId="1750e1465650e3b5" providerId="LiveId" clId="{4012C015-0D40-457C-B8DA-AF9751F837BD}" dt="2023-05-17T16:56:17.254" v="1755" actId="108"/>
          <ac:spMkLst>
            <pc:docMk/>
            <pc:sldMk cId="919272476" sldId="346"/>
            <ac:spMk id="3" creationId="{C573B879-C585-9A4B-E885-B3EE56B71507}"/>
          </ac:spMkLst>
        </pc:spChg>
        <pc:spChg chg="mod">
          <ac:chgData name="bo David" userId="1750e1465650e3b5" providerId="LiveId" clId="{4012C015-0D40-457C-B8DA-AF9751F837BD}" dt="2023-05-17T12:50:36.298" v="488"/>
          <ac:spMkLst>
            <pc:docMk/>
            <pc:sldMk cId="919272476" sldId="346"/>
            <ac:spMk id="4" creationId="{E3BD548F-C73A-1BC8-6A32-FF46510FBBD7}"/>
          </ac:spMkLst>
        </pc:spChg>
        <pc:spChg chg="mod">
          <ac:chgData name="bo David" userId="1750e1465650e3b5" providerId="LiveId" clId="{4012C015-0D40-457C-B8DA-AF9751F837BD}" dt="2023-05-17T12:50:36.298" v="488"/>
          <ac:spMkLst>
            <pc:docMk/>
            <pc:sldMk cId="919272476" sldId="346"/>
            <ac:spMk id="5" creationId="{674AB757-9182-C735-7F77-64CEAE8E1F0D}"/>
          </ac:spMkLst>
        </pc:spChg>
        <pc:spChg chg="mod">
          <ac:chgData name="bo David" userId="1750e1465650e3b5" providerId="LiveId" clId="{4012C015-0D40-457C-B8DA-AF9751F837BD}" dt="2023-05-17T12:50:36.298" v="488"/>
          <ac:spMkLst>
            <pc:docMk/>
            <pc:sldMk cId="919272476" sldId="346"/>
            <ac:spMk id="9" creationId="{101DE893-20E2-C6E7-F3D4-BF1BFCAD008B}"/>
          </ac:spMkLst>
        </pc:spChg>
        <pc:picChg chg="mod">
          <ac:chgData name="bo David" userId="1750e1465650e3b5" providerId="LiveId" clId="{4012C015-0D40-457C-B8DA-AF9751F837BD}" dt="2023-05-17T12:50:36.298" v="488"/>
          <ac:picMkLst>
            <pc:docMk/>
            <pc:sldMk cId="919272476" sldId="346"/>
            <ac:picMk id="6" creationId="{0DD33903-6F40-C96D-4C85-93346E980A6C}"/>
          </ac:picMkLst>
        </pc:picChg>
        <pc:picChg chg="mod">
          <ac:chgData name="bo David" userId="1750e1465650e3b5" providerId="LiveId" clId="{4012C015-0D40-457C-B8DA-AF9751F837BD}" dt="2023-05-17T12:50:36.298" v="488"/>
          <ac:picMkLst>
            <pc:docMk/>
            <pc:sldMk cId="919272476" sldId="346"/>
            <ac:picMk id="7" creationId="{F9035180-577F-6D73-C975-38ED06567FEC}"/>
          </ac:picMkLst>
        </pc:picChg>
        <pc:picChg chg="mod">
          <ac:chgData name="bo David" userId="1750e1465650e3b5" providerId="LiveId" clId="{4012C015-0D40-457C-B8DA-AF9751F837BD}" dt="2023-05-17T12:50:36.298" v="488"/>
          <ac:picMkLst>
            <pc:docMk/>
            <pc:sldMk cId="919272476" sldId="346"/>
            <ac:picMk id="8" creationId="{A839EE33-4AD1-0588-4D37-0D07D95E2870}"/>
          </ac:picMkLst>
        </pc:picChg>
        <pc:picChg chg="add mod">
          <ac:chgData name="bo David" userId="1750e1465650e3b5" providerId="LiveId" clId="{4012C015-0D40-457C-B8DA-AF9751F837BD}" dt="2023-05-17T16:57:03.282" v="1763" actId="1076"/>
          <ac:picMkLst>
            <pc:docMk/>
            <pc:sldMk cId="919272476" sldId="346"/>
            <ac:picMk id="10" creationId="{7C58A5D8-DE39-82A4-8406-61DF11EBF280}"/>
          </ac:picMkLst>
        </pc:picChg>
      </pc:sldChg>
      <pc:sldChg chg="addSp delSp modSp new mod setBg delAnim modAnim">
        <pc:chgData name="bo David" userId="1750e1465650e3b5" providerId="LiveId" clId="{4012C015-0D40-457C-B8DA-AF9751F837BD}" dt="2023-05-17T16:13:57.166" v="1550" actId="20577"/>
        <pc:sldMkLst>
          <pc:docMk/>
          <pc:sldMk cId="678637688" sldId="347"/>
        </pc:sldMkLst>
        <pc:spChg chg="add del">
          <ac:chgData name="bo David" userId="1750e1465650e3b5" providerId="LiveId" clId="{4012C015-0D40-457C-B8DA-AF9751F837BD}" dt="2023-05-17T12:56:33.483" v="495" actId="26606"/>
          <ac:spMkLst>
            <pc:docMk/>
            <pc:sldMk cId="678637688" sldId="347"/>
            <ac:spMk id="7" creationId="{7BDAC5B6-20CE-447F-8BA1-F2274AC7AE5B}"/>
          </ac:spMkLst>
        </pc:spChg>
        <pc:spChg chg="add del">
          <ac:chgData name="bo David" userId="1750e1465650e3b5" providerId="LiveId" clId="{4012C015-0D40-457C-B8DA-AF9751F837BD}" dt="2023-05-17T12:56:33.483" v="495" actId="26606"/>
          <ac:spMkLst>
            <pc:docMk/>
            <pc:sldMk cId="678637688" sldId="347"/>
            <ac:spMk id="9" creationId="{D1D22B31-BF8F-446B-9009-8A251FB177CB}"/>
          </ac:spMkLst>
        </pc:spChg>
        <pc:spChg chg="add del">
          <ac:chgData name="bo David" userId="1750e1465650e3b5" providerId="LiveId" clId="{4012C015-0D40-457C-B8DA-AF9751F837BD}" dt="2023-05-17T12:56:36.290" v="497" actId="26606"/>
          <ac:spMkLst>
            <pc:docMk/>
            <pc:sldMk cId="678637688" sldId="347"/>
            <ac:spMk id="11" creationId="{C7F55EAC-550A-4BDD-9099-3F20B8FA0EBC}"/>
          </ac:spMkLst>
        </pc:spChg>
        <pc:spChg chg="add del">
          <ac:chgData name="bo David" userId="1750e1465650e3b5" providerId="LiveId" clId="{4012C015-0D40-457C-B8DA-AF9751F837BD}" dt="2023-05-17T12:56:36.290" v="497" actId="26606"/>
          <ac:spMkLst>
            <pc:docMk/>
            <pc:sldMk cId="678637688" sldId="347"/>
            <ac:spMk id="12" creationId="{DC4F5A5F-493F-49AE-89B6-D5AF5EBC8B0E}"/>
          </ac:spMkLst>
        </pc:spChg>
        <pc:spChg chg="mod">
          <ac:chgData name="bo David" userId="1750e1465650e3b5" providerId="LiveId" clId="{4012C015-0D40-457C-B8DA-AF9751F837BD}" dt="2023-05-17T14:51:51.411" v="1468" actId="20577"/>
          <ac:spMkLst>
            <pc:docMk/>
            <pc:sldMk cId="678637688" sldId="347"/>
            <ac:spMk id="13" creationId="{5027D9EB-F2EA-DA8F-993A-C45B1A35B948}"/>
          </ac:spMkLst>
        </pc:spChg>
        <pc:spChg chg="mod">
          <ac:chgData name="bo David" userId="1750e1465650e3b5" providerId="LiveId" clId="{4012C015-0D40-457C-B8DA-AF9751F837BD}" dt="2023-05-17T13:50:30.256" v="877"/>
          <ac:spMkLst>
            <pc:docMk/>
            <pc:sldMk cId="678637688" sldId="347"/>
            <ac:spMk id="14" creationId="{6DF94BC4-6213-7348-F65B-8B34188B15C0}"/>
          </ac:spMkLst>
        </pc:spChg>
        <pc:spChg chg="mod">
          <ac:chgData name="bo David" userId="1750e1465650e3b5" providerId="LiveId" clId="{4012C015-0D40-457C-B8DA-AF9751F837BD}" dt="2023-05-17T13:50:30.256" v="877"/>
          <ac:spMkLst>
            <pc:docMk/>
            <pc:sldMk cId="678637688" sldId="347"/>
            <ac:spMk id="15" creationId="{0490FE5C-E43A-23EF-8EB5-C7D61F4F0BB4}"/>
          </ac:spMkLst>
        </pc:spChg>
        <pc:spChg chg="mod">
          <ac:chgData name="bo David" userId="1750e1465650e3b5" providerId="LiveId" clId="{4012C015-0D40-457C-B8DA-AF9751F837BD}" dt="2023-05-17T13:50:30.256" v="877"/>
          <ac:spMkLst>
            <pc:docMk/>
            <pc:sldMk cId="678637688" sldId="347"/>
            <ac:spMk id="16" creationId="{A834341E-03CB-9CA4-DF36-1E51FE484172}"/>
          </ac:spMkLst>
        </pc:spChg>
        <pc:spChg chg="add mod">
          <ac:chgData name="bo David" userId="1750e1465650e3b5" providerId="LiveId" clId="{4012C015-0D40-457C-B8DA-AF9751F837BD}" dt="2023-05-17T16:13:56.527" v="1549" actId="20577"/>
          <ac:spMkLst>
            <pc:docMk/>
            <pc:sldMk cId="678637688" sldId="347"/>
            <ac:spMk id="17" creationId="{9ED68231-8CD7-0B4C-A696-27C4416176C7}"/>
          </ac:spMkLst>
        </pc:spChg>
        <pc:spChg chg="add mod">
          <ac:chgData name="bo David" userId="1750e1465650e3b5" providerId="LiveId" clId="{4012C015-0D40-457C-B8DA-AF9751F837BD}" dt="2023-05-17T14:42:18.622" v="1388" actId="1076"/>
          <ac:spMkLst>
            <pc:docMk/>
            <pc:sldMk cId="678637688" sldId="347"/>
            <ac:spMk id="21" creationId="{4F80E73F-80D9-A41A-D497-5FCFE60609D6}"/>
          </ac:spMkLst>
        </pc:spChg>
        <pc:spChg chg="add mod">
          <ac:chgData name="bo David" userId="1750e1465650e3b5" providerId="LiveId" clId="{4012C015-0D40-457C-B8DA-AF9751F837BD}" dt="2023-05-17T14:42:27.780" v="1389" actId="1076"/>
          <ac:spMkLst>
            <pc:docMk/>
            <pc:sldMk cId="678637688" sldId="347"/>
            <ac:spMk id="25" creationId="{73FAEEB9-B629-8824-175C-F0AEDC293FC9}"/>
          </ac:spMkLst>
        </pc:spChg>
        <pc:spChg chg="add mod">
          <ac:chgData name="bo David" userId="1750e1465650e3b5" providerId="LiveId" clId="{4012C015-0D40-457C-B8DA-AF9751F837BD}" dt="2023-05-17T14:42:40.109" v="1390" actId="1076"/>
          <ac:spMkLst>
            <pc:docMk/>
            <pc:sldMk cId="678637688" sldId="347"/>
            <ac:spMk id="29" creationId="{7ED6393B-BF9F-73E7-080C-4322888C9000}"/>
          </ac:spMkLst>
        </pc:spChg>
        <pc:spChg chg="add mod">
          <ac:chgData name="bo David" userId="1750e1465650e3b5" providerId="LiveId" clId="{4012C015-0D40-457C-B8DA-AF9751F837BD}" dt="2023-05-17T14:42:44.796" v="1391" actId="1076"/>
          <ac:spMkLst>
            <pc:docMk/>
            <pc:sldMk cId="678637688" sldId="347"/>
            <ac:spMk id="35" creationId="{EC955195-4104-9AC7-3E97-197713914243}"/>
          </ac:spMkLst>
        </pc:spChg>
        <pc:spChg chg="add mod">
          <ac:chgData name="bo David" userId="1750e1465650e3b5" providerId="LiveId" clId="{4012C015-0D40-457C-B8DA-AF9751F837BD}" dt="2023-05-17T14:49:11.694" v="1449" actId="1076"/>
          <ac:spMkLst>
            <pc:docMk/>
            <pc:sldMk cId="678637688" sldId="347"/>
            <ac:spMk id="42" creationId="{22A35798-30FB-3826-3972-13D17BEFEC14}"/>
          </ac:spMkLst>
        </pc:spChg>
        <pc:spChg chg="add mod">
          <ac:chgData name="bo David" userId="1750e1465650e3b5" providerId="LiveId" clId="{4012C015-0D40-457C-B8DA-AF9751F837BD}" dt="2023-05-17T14:49:15.733" v="1450" actId="1076"/>
          <ac:spMkLst>
            <pc:docMk/>
            <pc:sldMk cId="678637688" sldId="347"/>
            <ac:spMk id="48" creationId="{1EE49FDD-E4B1-D589-5CAD-9751F75207B2}"/>
          </ac:spMkLst>
        </pc:spChg>
        <pc:spChg chg="add mod">
          <ac:chgData name="bo David" userId="1750e1465650e3b5" providerId="LiveId" clId="{4012C015-0D40-457C-B8DA-AF9751F837BD}" dt="2023-05-17T14:49:59.204" v="1459" actId="1076"/>
          <ac:spMkLst>
            <pc:docMk/>
            <pc:sldMk cId="678637688" sldId="347"/>
            <ac:spMk id="63" creationId="{CC485447-33AF-A909-E834-D3AD262417E1}"/>
          </ac:spMkLst>
        </pc:spChg>
        <pc:spChg chg="add del">
          <ac:chgData name="bo David" userId="1750e1465650e3b5" providerId="LiveId" clId="{4012C015-0D40-457C-B8DA-AF9751F837BD}" dt="2023-05-17T14:37:47.801" v="1361" actId="478"/>
          <ac:spMkLst>
            <pc:docMk/>
            <pc:sldMk cId="678637688" sldId="347"/>
            <ac:spMk id="64" creationId="{DA9DB249-8D39-92CC-ECDF-442E8296F232}"/>
          </ac:spMkLst>
        </pc:spChg>
        <pc:spChg chg="add del mod">
          <ac:chgData name="bo David" userId="1750e1465650e3b5" providerId="LiveId" clId="{4012C015-0D40-457C-B8DA-AF9751F837BD}" dt="2023-05-17T14:47:01.658" v="1423"/>
          <ac:spMkLst>
            <pc:docMk/>
            <pc:sldMk cId="678637688" sldId="347"/>
            <ac:spMk id="115" creationId="{AA8BA0A4-8730-9B89-9736-CB7E1934C440}"/>
          </ac:spMkLst>
        </pc:spChg>
        <pc:spChg chg="add mod">
          <ac:chgData name="bo David" userId="1750e1465650e3b5" providerId="LiveId" clId="{4012C015-0D40-457C-B8DA-AF9751F837BD}" dt="2023-05-17T14:49:54.268" v="1458" actId="1076"/>
          <ac:spMkLst>
            <pc:docMk/>
            <pc:sldMk cId="678637688" sldId="347"/>
            <ac:spMk id="116" creationId="{D2A67071-7408-5EBE-0C62-773D4868D6F4}"/>
          </ac:spMkLst>
        </pc:spChg>
        <pc:spChg chg="add mod">
          <ac:chgData name="bo David" userId="1750e1465650e3b5" providerId="LiveId" clId="{4012C015-0D40-457C-B8DA-AF9751F837BD}" dt="2023-05-17T15:08:44.367" v="1538" actId="20577"/>
          <ac:spMkLst>
            <pc:docMk/>
            <pc:sldMk cId="678637688" sldId="347"/>
            <ac:spMk id="131" creationId="{91E2B75E-1DFF-41C8-5F65-7267080CEF93}"/>
          </ac:spMkLst>
        </pc:spChg>
        <pc:grpChg chg="add mod">
          <ac:chgData name="bo David" userId="1750e1465650e3b5" providerId="LiveId" clId="{4012C015-0D40-457C-B8DA-AF9751F837BD}" dt="2023-05-17T13:50:30.256" v="877"/>
          <ac:grpSpMkLst>
            <pc:docMk/>
            <pc:sldMk cId="678637688" sldId="347"/>
            <ac:grpSpMk id="8" creationId="{D6285304-804A-6BC2-97BB-360CB59B018F}"/>
          </ac:grpSpMkLst>
        </pc:grpChg>
        <pc:grpChg chg="mod">
          <ac:chgData name="bo David" userId="1750e1465650e3b5" providerId="LiveId" clId="{4012C015-0D40-457C-B8DA-AF9751F837BD}" dt="2023-05-17T13:50:30.256" v="877"/>
          <ac:grpSpMkLst>
            <pc:docMk/>
            <pc:sldMk cId="678637688" sldId="347"/>
            <ac:grpSpMk id="10" creationId="{0E0B60DE-AC53-485E-616D-10408C7E1961}"/>
          </ac:grpSpMkLst>
        </pc:grpChg>
        <pc:picChg chg="add mod">
          <ac:chgData name="bo David" userId="1750e1465650e3b5" providerId="LiveId" clId="{4012C015-0D40-457C-B8DA-AF9751F837BD}" dt="2023-05-17T13:03:05.582" v="578" actId="14100"/>
          <ac:picMkLst>
            <pc:docMk/>
            <pc:sldMk cId="678637688" sldId="347"/>
            <ac:picMk id="2" creationId="{A81FA9CE-9E71-CB5B-E107-567316CF4350}"/>
          </ac:picMkLst>
        </pc:picChg>
        <pc:cxnChg chg="add del mod">
          <ac:chgData name="bo David" userId="1750e1465650e3b5" providerId="LiveId" clId="{4012C015-0D40-457C-B8DA-AF9751F837BD}" dt="2023-05-17T13:03:48.899" v="582" actId="478"/>
          <ac:cxnSpMkLst>
            <pc:docMk/>
            <pc:sldMk cId="678637688" sldId="347"/>
            <ac:cxnSpMk id="4" creationId="{42BDD765-4A5A-AF6D-A072-E5508FC34C8A}"/>
          </ac:cxnSpMkLst>
        </pc:cxnChg>
        <pc:cxnChg chg="add del mod">
          <ac:chgData name="bo David" userId="1750e1465650e3b5" providerId="LiveId" clId="{4012C015-0D40-457C-B8DA-AF9751F837BD}" dt="2023-05-17T14:33:44.554" v="1315" actId="478"/>
          <ac:cxnSpMkLst>
            <pc:docMk/>
            <pc:sldMk cId="678637688" sldId="347"/>
            <ac:cxnSpMk id="18" creationId="{0455B9C4-773C-AB6D-0C32-973B07EA4A4E}"/>
          </ac:cxnSpMkLst>
        </pc:cxnChg>
        <pc:cxnChg chg="add mod">
          <ac:chgData name="bo David" userId="1750e1465650e3b5" providerId="LiveId" clId="{4012C015-0D40-457C-B8DA-AF9751F837BD}" dt="2023-05-17T14:42:27.780" v="1389" actId="1076"/>
          <ac:cxnSpMkLst>
            <pc:docMk/>
            <pc:sldMk cId="678637688" sldId="347"/>
            <ac:cxnSpMk id="22" creationId="{EE8A48EF-283B-1583-ADBB-F177031557C2}"/>
          </ac:cxnSpMkLst>
        </pc:cxnChg>
        <pc:cxnChg chg="add del mod">
          <ac:chgData name="bo David" userId="1750e1465650e3b5" providerId="LiveId" clId="{4012C015-0D40-457C-B8DA-AF9751F837BD}" dt="2023-05-17T14:33:45.593" v="1316" actId="478"/>
          <ac:cxnSpMkLst>
            <pc:docMk/>
            <pc:sldMk cId="678637688" sldId="347"/>
            <ac:cxnSpMk id="26" creationId="{2B1393EF-0AC1-D1AA-0E25-E97CB0AE8950}"/>
          </ac:cxnSpMkLst>
        </pc:cxnChg>
        <pc:cxnChg chg="add mod">
          <ac:chgData name="bo David" userId="1750e1465650e3b5" providerId="LiveId" clId="{4012C015-0D40-457C-B8DA-AF9751F837BD}" dt="2023-05-17T14:42:44.796" v="1391" actId="1076"/>
          <ac:cxnSpMkLst>
            <pc:docMk/>
            <pc:sldMk cId="678637688" sldId="347"/>
            <ac:cxnSpMk id="34" creationId="{E386F7F9-45C4-FD8C-B196-72670ABD63C7}"/>
          </ac:cxnSpMkLst>
        </pc:cxnChg>
        <pc:cxnChg chg="add del mod">
          <ac:chgData name="bo David" userId="1750e1465650e3b5" providerId="LiveId" clId="{4012C015-0D40-457C-B8DA-AF9751F837BD}" dt="2023-05-17T14:33:46.218" v="1317" actId="478"/>
          <ac:cxnSpMkLst>
            <pc:docMk/>
            <pc:sldMk cId="678637688" sldId="347"/>
            <ac:cxnSpMk id="39" creationId="{3357C6B4-6E40-5C13-9585-DE0674E7ED31}"/>
          </ac:cxnSpMkLst>
        </pc:cxnChg>
        <pc:cxnChg chg="add mod">
          <ac:chgData name="bo David" userId="1750e1465650e3b5" providerId="LiveId" clId="{4012C015-0D40-457C-B8DA-AF9751F837BD}" dt="2023-05-17T14:49:15.733" v="1450" actId="1076"/>
          <ac:cxnSpMkLst>
            <pc:docMk/>
            <pc:sldMk cId="678637688" sldId="347"/>
            <ac:cxnSpMk id="47" creationId="{DE1699F5-A774-73A3-07D9-86752D1FF33C}"/>
          </ac:cxnSpMkLst>
        </pc:cxnChg>
        <pc:cxnChg chg="add mod">
          <ac:chgData name="bo David" userId="1750e1465650e3b5" providerId="LiveId" clId="{4012C015-0D40-457C-B8DA-AF9751F837BD}" dt="2023-05-17T14:42:18.622" v="1388" actId="1076"/>
          <ac:cxnSpMkLst>
            <pc:docMk/>
            <pc:sldMk cId="678637688" sldId="347"/>
            <ac:cxnSpMk id="54" creationId="{3BB58BA4-4F90-B094-F239-C37E802D5068}"/>
          </ac:cxnSpMkLst>
        </pc:cxnChg>
        <pc:cxnChg chg="add del mod">
          <ac:chgData name="bo David" userId="1750e1465650e3b5" providerId="LiveId" clId="{4012C015-0D40-457C-B8DA-AF9751F837BD}" dt="2023-05-17T14:39:49.828" v="1370" actId="478"/>
          <ac:cxnSpMkLst>
            <pc:docMk/>
            <pc:sldMk cId="678637688" sldId="347"/>
            <ac:cxnSpMk id="56" creationId="{97B00B28-600A-2F17-1C84-40DC1D37723C}"/>
          </ac:cxnSpMkLst>
        </pc:cxnChg>
        <pc:cxnChg chg="add del mod">
          <ac:chgData name="bo David" userId="1750e1465650e3b5" providerId="LiveId" clId="{4012C015-0D40-457C-B8DA-AF9751F837BD}" dt="2023-05-17T14:39:32.606" v="1369" actId="478"/>
          <ac:cxnSpMkLst>
            <pc:docMk/>
            <pc:sldMk cId="678637688" sldId="347"/>
            <ac:cxnSpMk id="58" creationId="{5523172B-5F59-20C5-018B-7639A462CD7B}"/>
          </ac:cxnSpMkLst>
        </pc:cxnChg>
        <pc:cxnChg chg="add mod">
          <ac:chgData name="bo David" userId="1750e1465650e3b5" providerId="LiveId" clId="{4012C015-0D40-457C-B8DA-AF9751F837BD}" dt="2023-05-17T14:42:40.109" v="1390" actId="1076"/>
          <ac:cxnSpMkLst>
            <pc:docMk/>
            <pc:sldMk cId="678637688" sldId="347"/>
            <ac:cxnSpMk id="77" creationId="{9A9F337F-6869-CC3F-25E7-35333EC57E4D}"/>
          </ac:cxnSpMkLst>
        </pc:cxnChg>
        <pc:cxnChg chg="add del mod">
          <ac:chgData name="bo David" userId="1750e1465650e3b5" providerId="LiveId" clId="{4012C015-0D40-457C-B8DA-AF9751F837BD}" dt="2023-05-17T14:43:05.332" v="1393" actId="478"/>
          <ac:cxnSpMkLst>
            <pc:docMk/>
            <pc:sldMk cId="678637688" sldId="347"/>
            <ac:cxnSpMk id="83" creationId="{60E2DE02-39C2-BD97-5644-D4FE8686C703}"/>
          </ac:cxnSpMkLst>
        </pc:cxnChg>
        <pc:cxnChg chg="add del mod">
          <ac:chgData name="bo David" userId="1750e1465650e3b5" providerId="LiveId" clId="{4012C015-0D40-457C-B8DA-AF9751F837BD}" dt="2023-05-17T14:44:52.817" v="1407" actId="478"/>
          <ac:cxnSpMkLst>
            <pc:docMk/>
            <pc:sldMk cId="678637688" sldId="347"/>
            <ac:cxnSpMk id="91" creationId="{5C5C75B8-DE7E-5803-DFA6-2E7A45053B2A}"/>
          </ac:cxnSpMkLst>
        </pc:cxnChg>
        <pc:cxnChg chg="add del mod">
          <ac:chgData name="bo David" userId="1750e1465650e3b5" providerId="LiveId" clId="{4012C015-0D40-457C-B8DA-AF9751F837BD}" dt="2023-05-17T14:43:39.434" v="1398" actId="478"/>
          <ac:cxnSpMkLst>
            <pc:docMk/>
            <pc:sldMk cId="678637688" sldId="347"/>
            <ac:cxnSpMk id="103" creationId="{5F46DBD3-AFE2-86EC-CE79-53F2B4E56591}"/>
          </ac:cxnSpMkLst>
        </pc:cxnChg>
        <pc:cxnChg chg="add mod">
          <ac:chgData name="bo David" userId="1750e1465650e3b5" providerId="LiveId" clId="{4012C015-0D40-457C-B8DA-AF9751F837BD}" dt="2023-05-17T14:49:24.221" v="1453" actId="14100"/>
          <ac:cxnSpMkLst>
            <pc:docMk/>
            <pc:sldMk cId="678637688" sldId="347"/>
            <ac:cxnSpMk id="108" creationId="{1BD2B5EC-F2F1-57A2-C9A3-2289E584CB87}"/>
          </ac:cxnSpMkLst>
        </pc:cxnChg>
        <pc:cxnChg chg="add del mod">
          <ac:chgData name="bo David" userId="1750e1465650e3b5" providerId="LiveId" clId="{4012C015-0D40-457C-B8DA-AF9751F837BD}" dt="2023-05-17T14:49:34.893" v="1455" actId="478"/>
          <ac:cxnSpMkLst>
            <pc:docMk/>
            <pc:sldMk cId="678637688" sldId="347"/>
            <ac:cxnSpMk id="113" creationId="{2CF106E5-15B0-7778-F64B-1BF9C6D76ED6}"/>
          </ac:cxnSpMkLst>
        </pc:cxnChg>
        <pc:cxnChg chg="add del mod">
          <ac:chgData name="bo David" userId="1750e1465650e3b5" providerId="LiveId" clId="{4012C015-0D40-457C-B8DA-AF9751F837BD}" dt="2023-05-17T14:49:46.071" v="1457" actId="478"/>
          <ac:cxnSpMkLst>
            <pc:docMk/>
            <pc:sldMk cId="678637688" sldId="347"/>
            <ac:cxnSpMk id="118" creationId="{BCD85B24-3C48-8EA5-E2BC-EE9BD447394E}"/>
          </ac:cxnSpMkLst>
        </pc:cxnChg>
        <pc:cxnChg chg="add mod">
          <ac:chgData name="bo David" userId="1750e1465650e3b5" providerId="LiveId" clId="{4012C015-0D40-457C-B8DA-AF9751F837BD}" dt="2023-05-17T15:07:47.804" v="1499" actId="14100"/>
          <ac:cxnSpMkLst>
            <pc:docMk/>
            <pc:sldMk cId="678637688" sldId="347"/>
            <ac:cxnSpMk id="125" creationId="{2117CE2B-315F-87BB-7BC0-5772B614399A}"/>
          </ac:cxnSpMkLst>
        </pc:cxnChg>
        <pc:cxnChg chg="add mod">
          <ac:chgData name="bo David" userId="1750e1465650e3b5" providerId="LiveId" clId="{4012C015-0D40-457C-B8DA-AF9751F837BD}" dt="2023-05-17T14:50:39.055" v="1464" actId="108"/>
          <ac:cxnSpMkLst>
            <pc:docMk/>
            <pc:sldMk cId="678637688" sldId="347"/>
            <ac:cxnSpMk id="128" creationId="{096FD299-16E9-F48A-647D-32AA7375B73D}"/>
          </ac:cxnSpMkLst>
        </pc:cxnChg>
      </pc:sldChg>
      <pc:sldChg chg="new del">
        <pc:chgData name="bo David" userId="1750e1465650e3b5" providerId="LiveId" clId="{4012C015-0D40-457C-B8DA-AF9751F837BD}" dt="2023-05-17T12:49:34.655" v="482" actId="680"/>
        <pc:sldMkLst>
          <pc:docMk/>
          <pc:sldMk cId="909639083" sldId="347"/>
        </pc:sldMkLst>
      </pc:sldChg>
      <pc:sldChg chg="new del">
        <pc:chgData name="bo David" userId="1750e1465650e3b5" providerId="LiveId" clId="{4012C015-0D40-457C-B8DA-AF9751F837BD}" dt="2023-05-17T12:54:09.043" v="490" actId="2696"/>
        <pc:sldMkLst>
          <pc:docMk/>
          <pc:sldMk cId="1125986400" sldId="347"/>
        </pc:sldMkLst>
      </pc:sldChg>
      <pc:sldChg chg="addSp delSp modSp new mod setBg modAnim">
        <pc:chgData name="bo David" userId="1750e1465650e3b5" providerId="LiveId" clId="{4012C015-0D40-457C-B8DA-AF9751F837BD}" dt="2023-05-17T14:53:13.877" v="1497" actId="1076"/>
        <pc:sldMkLst>
          <pc:docMk/>
          <pc:sldMk cId="2944562525" sldId="348"/>
        </pc:sldMkLst>
        <pc:spChg chg="mod">
          <ac:chgData name="bo David" userId="1750e1465650e3b5" providerId="LiveId" clId="{4012C015-0D40-457C-B8DA-AF9751F837BD}" dt="2023-05-17T14:52:54.306" v="1481" actId="20577"/>
          <ac:spMkLst>
            <pc:docMk/>
            <pc:sldMk cId="2944562525" sldId="348"/>
            <ac:spMk id="6" creationId="{1F1D8898-8530-4CBC-ADEF-CEF76920F04A}"/>
          </ac:spMkLst>
        </pc:spChg>
        <pc:spChg chg="mod">
          <ac:chgData name="bo David" userId="1750e1465650e3b5" providerId="LiveId" clId="{4012C015-0D40-457C-B8DA-AF9751F837BD}" dt="2023-05-17T14:52:00.157" v="1469"/>
          <ac:spMkLst>
            <pc:docMk/>
            <pc:sldMk cId="2944562525" sldId="348"/>
            <ac:spMk id="7" creationId="{BF3CFD06-529A-F9BB-B8C6-4B3F88ABA366}"/>
          </ac:spMkLst>
        </pc:spChg>
        <pc:spChg chg="add del">
          <ac:chgData name="bo David" userId="1750e1465650e3b5" providerId="LiveId" clId="{4012C015-0D40-457C-B8DA-AF9751F837BD}" dt="2023-05-17T13:33:34.723" v="829" actId="26606"/>
          <ac:spMkLst>
            <pc:docMk/>
            <pc:sldMk cId="2944562525" sldId="348"/>
            <ac:spMk id="8" creationId="{86FF76B9-219D-4469-AF87-0236D29032F1}"/>
          </ac:spMkLst>
        </pc:spChg>
        <pc:spChg chg="mod">
          <ac:chgData name="bo David" userId="1750e1465650e3b5" providerId="LiveId" clId="{4012C015-0D40-457C-B8DA-AF9751F837BD}" dt="2023-05-17T14:52:00.157" v="1469"/>
          <ac:spMkLst>
            <pc:docMk/>
            <pc:sldMk cId="2944562525" sldId="348"/>
            <ac:spMk id="9" creationId="{F63E61CA-7F48-E8AC-FD4E-1DCE384A66A7}"/>
          </ac:spMkLst>
        </pc:spChg>
        <pc:spChg chg="mod">
          <ac:chgData name="bo David" userId="1750e1465650e3b5" providerId="LiveId" clId="{4012C015-0D40-457C-B8DA-AF9751F837BD}" dt="2023-05-17T14:52:00.157" v="1469"/>
          <ac:spMkLst>
            <pc:docMk/>
            <pc:sldMk cId="2944562525" sldId="348"/>
            <ac:spMk id="13" creationId="{16856B57-E9BE-EF61-23D6-F55758DF8EF4}"/>
          </ac:spMkLst>
        </pc:spChg>
        <pc:spChg chg="add del">
          <ac:chgData name="bo David" userId="1750e1465650e3b5" providerId="LiveId" clId="{4012C015-0D40-457C-B8DA-AF9751F837BD}" dt="2023-05-17T13:33:34.723" v="829" actId="26606"/>
          <ac:spMkLst>
            <pc:docMk/>
            <pc:sldMk cId="2944562525" sldId="348"/>
            <ac:spMk id="14" creationId="{2E80C965-DB6D-4F81-9E9E-B027384D0BD6}"/>
          </ac:spMkLst>
        </pc:spChg>
        <pc:spChg chg="add mod">
          <ac:chgData name="bo David" userId="1750e1465650e3b5" providerId="LiveId" clId="{4012C015-0D40-457C-B8DA-AF9751F837BD}" dt="2023-05-17T14:53:01.912" v="1496" actId="20577"/>
          <ac:spMkLst>
            <pc:docMk/>
            <pc:sldMk cId="2944562525" sldId="348"/>
            <ac:spMk id="15" creationId="{F7133F68-6039-46A3-9A78-6F0494A3EC45}"/>
          </ac:spMkLst>
        </pc:spChg>
        <pc:spChg chg="add del">
          <ac:chgData name="bo David" userId="1750e1465650e3b5" providerId="LiveId" clId="{4012C015-0D40-457C-B8DA-AF9751F837BD}" dt="2023-05-17T13:33:34.723" v="829" actId="26606"/>
          <ac:spMkLst>
            <pc:docMk/>
            <pc:sldMk cId="2944562525" sldId="348"/>
            <ac:spMk id="16" creationId="{633C5E46-DAC5-4661-9C87-22B08E2A512F}"/>
          </ac:spMkLst>
        </pc:spChg>
        <pc:spChg chg="add del">
          <ac:chgData name="bo David" userId="1750e1465650e3b5" providerId="LiveId" clId="{4012C015-0D40-457C-B8DA-AF9751F837BD}" dt="2023-05-17T13:34:10.737" v="831" actId="26606"/>
          <ac:spMkLst>
            <pc:docMk/>
            <pc:sldMk cId="2944562525" sldId="348"/>
            <ac:spMk id="18" creationId="{FF9F2414-84E8-453E-B1F3-389FDE8192D9}"/>
          </ac:spMkLst>
        </pc:spChg>
        <pc:spChg chg="add del">
          <ac:chgData name="bo David" userId="1750e1465650e3b5" providerId="LiveId" clId="{4012C015-0D40-457C-B8DA-AF9751F837BD}" dt="2023-05-17T13:34:10.737" v="831" actId="26606"/>
          <ac:spMkLst>
            <pc:docMk/>
            <pc:sldMk cId="2944562525" sldId="348"/>
            <ac:spMk id="19" creationId="{F3060C83-F051-4F0E-ABAD-AA0DFC48B218}"/>
          </ac:spMkLst>
        </pc:spChg>
        <pc:spChg chg="add del">
          <ac:chgData name="bo David" userId="1750e1465650e3b5" providerId="LiveId" clId="{4012C015-0D40-457C-B8DA-AF9751F837BD}" dt="2023-05-17T13:34:10.737" v="831" actId="26606"/>
          <ac:spMkLst>
            <pc:docMk/>
            <pc:sldMk cId="2944562525" sldId="348"/>
            <ac:spMk id="20" creationId="{3ECA69A1-7536-43AC-85EF-C7106179F5ED}"/>
          </ac:spMkLst>
        </pc:spChg>
        <pc:spChg chg="add del">
          <ac:chgData name="bo David" userId="1750e1465650e3b5" providerId="LiveId" clId="{4012C015-0D40-457C-B8DA-AF9751F837BD}" dt="2023-05-17T13:34:10.737" v="831" actId="26606"/>
          <ac:spMkLst>
            <pc:docMk/>
            <pc:sldMk cId="2944562525" sldId="348"/>
            <ac:spMk id="21" creationId="{83C98ABE-055B-441F-B07E-44F97F083C39}"/>
          </ac:spMkLst>
        </pc:spChg>
        <pc:spChg chg="add del">
          <ac:chgData name="bo David" userId="1750e1465650e3b5" providerId="LiveId" clId="{4012C015-0D40-457C-B8DA-AF9751F837BD}" dt="2023-05-17T13:34:10.737" v="831" actId="26606"/>
          <ac:spMkLst>
            <pc:docMk/>
            <pc:sldMk cId="2944562525" sldId="348"/>
            <ac:spMk id="22" creationId="{29FDB030-9B49-4CED-8CCD-4D99382388AC}"/>
          </ac:spMkLst>
        </pc:spChg>
        <pc:spChg chg="add del">
          <ac:chgData name="bo David" userId="1750e1465650e3b5" providerId="LiveId" clId="{4012C015-0D40-457C-B8DA-AF9751F837BD}" dt="2023-05-17T13:34:10.737" v="831" actId="26606"/>
          <ac:spMkLst>
            <pc:docMk/>
            <pc:sldMk cId="2944562525" sldId="348"/>
            <ac:spMk id="23" creationId="{3783CA14-24A1-485C-8B30-D6A5D87987AD}"/>
          </ac:spMkLst>
        </pc:spChg>
        <pc:spChg chg="add del">
          <ac:chgData name="bo David" userId="1750e1465650e3b5" providerId="LiveId" clId="{4012C015-0D40-457C-B8DA-AF9751F837BD}" dt="2023-05-17T13:34:10.737" v="831" actId="26606"/>
          <ac:spMkLst>
            <pc:docMk/>
            <pc:sldMk cId="2944562525" sldId="348"/>
            <ac:spMk id="24" creationId="{9A97C86A-04D6-40F7-AE84-31AB43E6A846}"/>
          </ac:spMkLst>
        </pc:spChg>
        <pc:grpChg chg="add mod">
          <ac:chgData name="bo David" userId="1750e1465650e3b5" providerId="LiveId" clId="{4012C015-0D40-457C-B8DA-AF9751F837BD}" dt="2023-05-17T14:52:00.157" v="1469"/>
          <ac:grpSpMkLst>
            <pc:docMk/>
            <pc:sldMk cId="2944562525" sldId="348"/>
            <ac:grpSpMk id="4" creationId="{40BCB5CB-1AB9-254E-B90B-033F1EC74904}"/>
          </ac:grpSpMkLst>
        </pc:grpChg>
        <pc:grpChg chg="mod">
          <ac:chgData name="bo David" userId="1750e1465650e3b5" providerId="LiveId" clId="{4012C015-0D40-457C-B8DA-AF9751F837BD}" dt="2023-05-17T14:52:00.157" v="1469"/>
          <ac:grpSpMkLst>
            <pc:docMk/>
            <pc:sldMk cId="2944562525" sldId="348"/>
            <ac:grpSpMk id="5" creationId="{195B2621-D9B5-039D-B92B-E7F8C25B05D7}"/>
          </ac:grpSpMkLst>
        </pc:grpChg>
        <pc:grpChg chg="add del">
          <ac:chgData name="bo David" userId="1750e1465650e3b5" providerId="LiveId" clId="{4012C015-0D40-457C-B8DA-AF9751F837BD}" dt="2023-05-17T13:33:34.723" v="829" actId="26606"/>
          <ac:grpSpMkLst>
            <pc:docMk/>
            <pc:sldMk cId="2944562525" sldId="348"/>
            <ac:grpSpMk id="10" creationId="{DB88BD78-87E1-424D-B479-C37D8E41B12E}"/>
          </ac:grpSpMkLst>
        </pc:grpChg>
        <pc:picChg chg="add mod">
          <ac:chgData name="bo David" userId="1750e1465650e3b5" providerId="LiveId" clId="{4012C015-0D40-457C-B8DA-AF9751F837BD}" dt="2023-05-17T14:53:13.877" v="1497" actId="1076"/>
          <ac:picMkLst>
            <pc:docMk/>
            <pc:sldMk cId="2944562525" sldId="348"/>
            <ac:picMk id="3" creationId="{1D608459-471D-B1AA-66E6-C7122126B07E}"/>
          </ac:picMkLst>
        </pc:picChg>
      </pc:sldChg>
      <pc:sldChg chg="mod modShow">
        <pc:chgData name="bo David" userId="1750e1465650e3b5" providerId="LiveId" clId="{4012C015-0D40-457C-B8DA-AF9751F837BD}" dt="2023-05-17T13:47:21.261" v="841" actId="729"/>
        <pc:sldMkLst>
          <pc:docMk/>
          <pc:sldMk cId="1063471707" sldId="349"/>
        </pc:sldMkLst>
      </pc:sldChg>
      <pc:sldMasterChg chg="modSp modSldLayout">
        <pc:chgData name="bo David" userId="1750e1465650e3b5" providerId="LiveId" clId="{4012C015-0D40-457C-B8DA-AF9751F837BD}" dt="2023-05-17T12:50:36.298" v="488"/>
        <pc:sldMasterMkLst>
          <pc:docMk/>
          <pc:sldMasterMk cId="779074682" sldId="2147483648"/>
        </pc:sldMasterMkLst>
        <pc:spChg chg="mod">
          <ac:chgData name="bo David" userId="1750e1465650e3b5" providerId="LiveId" clId="{4012C015-0D40-457C-B8DA-AF9751F837BD}" dt="2023-05-17T12:50:36.298" v="488"/>
          <ac:spMkLst>
            <pc:docMk/>
            <pc:sldMasterMk cId="779074682" sldId="2147483648"/>
            <ac:spMk id="2" creationId="{50388161-A0CE-4215-A246-51D56AE44B46}"/>
          </ac:spMkLst>
        </pc:spChg>
        <pc:spChg chg="mod">
          <ac:chgData name="bo David" userId="1750e1465650e3b5" providerId="LiveId" clId="{4012C015-0D40-457C-B8DA-AF9751F837BD}" dt="2023-05-17T12:50:36.298" v="488"/>
          <ac:spMkLst>
            <pc:docMk/>
            <pc:sldMasterMk cId="779074682" sldId="2147483648"/>
            <ac:spMk id="3" creationId="{3D443DC3-36E2-4A27-B511-9CB0CBAD7B26}"/>
          </ac:spMkLst>
        </pc:spChg>
        <pc:spChg chg="mod">
          <ac:chgData name="bo David" userId="1750e1465650e3b5" providerId="LiveId" clId="{4012C015-0D40-457C-B8DA-AF9751F837BD}" dt="2023-05-17T12:50:36.298" v="488"/>
          <ac:spMkLst>
            <pc:docMk/>
            <pc:sldMasterMk cId="779074682" sldId="2147483648"/>
            <ac:spMk id="4" creationId="{EC7EEE8E-8F4B-4F0D-8C27-68611CAB846C}"/>
          </ac:spMkLst>
        </pc:spChg>
        <pc:spChg chg="mod">
          <ac:chgData name="bo David" userId="1750e1465650e3b5" providerId="LiveId" clId="{4012C015-0D40-457C-B8DA-AF9751F837BD}" dt="2023-05-17T12:50:36.298" v="488"/>
          <ac:spMkLst>
            <pc:docMk/>
            <pc:sldMasterMk cId="779074682" sldId="2147483648"/>
            <ac:spMk id="5" creationId="{FABCD020-4B65-444B-8113-D84A0F4ABC4D}"/>
          </ac:spMkLst>
        </pc:spChg>
        <pc:spChg chg="mod">
          <ac:chgData name="bo David" userId="1750e1465650e3b5" providerId="LiveId" clId="{4012C015-0D40-457C-B8DA-AF9751F837BD}" dt="2023-05-17T12:50:36.298" v="488"/>
          <ac:spMkLst>
            <pc:docMk/>
            <pc:sldMasterMk cId="779074682" sldId="2147483648"/>
            <ac:spMk id="6" creationId="{DC666813-EFE9-42E4-84F2-274D7F990B82}"/>
          </ac:spMkLst>
        </pc:spChg>
        <pc:sldLayoutChg chg="modSp">
          <pc:chgData name="bo David" userId="1750e1465650e3b5" providerId="LiveId" clId="{4012C015-0D40-457C-B8DA-AF9751F837BD}" dt="2023-05-17T12:50:36.298" v="488"/>
          <pc:sldLayoutMkLst>
            <pc:docMk/>
            <pc:sldMasterMk cId="779074682" sldId="2147483648"/>
            <pc:sldLayoutMk cId="2783795995" sldId="2147483649"/>
          </pc:sldLayoutMkLst>
          <pc:spChg chg="mod">
            <ac:chgData name="bo David" userId="1750e1465650e3b5" providerId="LiveId" clId="{4012C015-0D40-457C-B8DA-AF9751F837BD}" dt="2023-05-17T12:50:36.298" v="488"/>
            <ac:spMkLst>
              <pc:docMk/>
              <pc:sldMasterMk cId="779074682" sldId="2147483648"/>
              <pc:sldLayoutMk cId="2783795995" sldId="2147483649"/>
              <ac:spMk id="8" creationId="{E170FDA4-F317-4C04-B36D-9063E1BFCA6A}"/>
            </ac:spMkLst>
          </pc:spChg>
        </pc:sldLayoutChg>
        <pc:sldLayoutChg chg="modSp">
          <pc:chgData name="bo David" userId="1750e1465650e3b5" providerId="LiveId" clId="{4012C015-0D40-457C-B8DA-AF9751F837BD}" dt="2023-05-17T12:50:36.298" v="488"/>
          <pc:sldLayoutMkLst>
            <pc:docMk/>
            <pc:sldMasterMk cId="779074682" sldId="2147483648"/>
            <pc:sldLayoutMk cId="379432253" sldId="2147483651"/>
          </pc:sldLayoutMkLst>
          <pc:spChg chg="mod">
            <ac:chgData name="bo David" userId="1750e1465650e3b5" providerId="LiveId" clId="{4012C015-0D40-457C-B8DA-AF9751F837BD}" dt="2023-05-17T12:50:36.298" v="488"/>
            <ac:spMkLst>
              <pc:docMk/>
              <pc:sldMasterMk cId="779074682" sldId="2147483648"/>
              <pc:sldLayoutMk cId="379432253" sldId="2147483651"/>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79432253" sldId="2147483651"/>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79432253" sldId="2147483651"/>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79432253" sldId="2147483651"/>
              <ac:picMk id="3" creationId="{AD8D5857-583F-DC59-E4FA-94CDEDBAFB85}"/>
            </ac:picMkLst>
          </pc:picChg>
        </pc:sldLayoutChg>
        <pc:sldLayoutChg chg="modSp">
          <pc:chgData name="bo David" userId="1750e1465650e3b5" providerId="LiveId" clId="{4012C015-0D40-457C-B8DA-AF9751F837BD}" dt="2023-05-17T12:50:36.298" v="488"/>
          <pc:sldLayoutMkLst>
            <pc:docMk/>
            <pc:sldMasterMk cId="779074682" sldId="2147483648"/>
            <pc:sldLayoutMk cId="3521630926" sldId="2147483652"/>
          </pc:sldLayoutMkLst>
          <pc:spChg chg="mod">
            <ac:chgData name="bo David" userId="1750e1465650e3b5" providerId="LiveId" clId="{4012C015-0D40-457C-B8DA-AF9751F837BD}" dt="2023-05-17T12:50:36.298" v="488"/>
            <ac:spMkLst>
              <pc:docMk/>
              <pc:sldMasterMk cId="779074682" sldId="2147483648"/>
              <pc:sldLayoutMk cId="3521630926" sldId="2147483652"/>
              <ac:spMk id="2" creationId="{FEAAC4B3-F80F-4D50-8EE5-7840C0B64C2D}"/>
            </ac:spMkLst>
          </pc:spChg>
        </pc:sldLayoutChg>
        <pc:sldLayoutChg chg="modSp">
          <pc:chgData name="bo David" userId="1750e1465650e3b5" providerId="LiveId" clId="{4012C015-0D40-457C-B8DA-AF9751F837BD}" dt="2023-05-17T12:50:36.298" v="488"/>
          <pc:sldLayoutMkLst>
            <pc:docMk/>
            <pc:sldMasterMk cId="779074682" sldId="2147483648"/>
            <pc:sldLayoutMk cId="367322826" sldId="2147483663"/>
          </pc:sldLayoutMkLst>
          <pc:spChg chg="mod">
            <ac:chgData name="bo David" userId="1750e1465650e3b5" providerId="LiveId" clId="{4012C015-0D40-457C-B8DA-AF9751F837BD}" dt="2023-05-17T12:50:36.298" v="488"/>
            <ac:spMkLst>
              <pc:docMk/>
              <pc:sldMasterMk cId="779074682" sldId="2147483648"/>
              <pc:sldLayoutMk cId="367322826" sldId="2147483663"/>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67322826" sldId="2147483663"/>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67322826" sldId="2147483663"/>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67322826" sldId="2147483663"/>
              <ac:picMk id="7" creationId="{612FBBF4-CEFC-29C8-A694-B360DF67D6CF}"/>
            </ac:picMkLst>
          </pc:picChg>
        </pc:sldLayoutChg>
        <pc:sldLayoutChg chg="modSp">
          <pc:chgData name="bo David" userId="1750e1465650e3b5" providerId="LiveId" clId="{4012C015-0D40-457C-B8DA-AF9751F837BD}" dt="2023-05-17T12:50:36.298" v="488"/>
          <pc:sldLayoutMkLst>
            <pc:docMk/>
            <pc:sldMasterMk cId="779074682" sldId="2147483648"/>
            <pc:sldLayoutMk cId="321390066" sldId="2147483664"/>
          </pc:sldLayoutMkLst>
          <pc:spChg chg="mod">
            <ac:chgData name="bo David" userId="1750e1465650e3b5" providerId="LiveId" clId="{4012C015-0D40-457C-B8DA-AF9751F837BD}" dt="2023-05-17T12:50:36.298" v="488"/>
            <ac:spMkLst>
              <pc:docMk/>
              <pc:sldMasterMk cId="779074682" sldId="2147483648"/>
              <pc:sldLayoutMk cId="321390066" sldId="2147483664"/>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21390066" sldId="2147483664"/>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21390066" sldId="2147483664"/>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21390066" sldId="2147483664"/>
              <ac:picMk id="5" creationId="{72769AE1-5F50-3869-6452-BA6DE2CD0C99}"/>
            </ac:picMkLst>
          </pc:picChg>
        </pc:sldLayoutChg>
        <pc:sldLayoutChg chg="modSp">
          <pc:chgData name="bo David" userId="1750e1465650e3b5" providerId="LiveId" clId="{4012C015-0D40-457C-B8DA-AF9751F837BD}" dt="2023-05-17T12:50:36.298" v="488"/>
          <pc:sldLayoutMkLst>
            <pc:docMk/>
            <pc:sldMasterMk cId="779074682" sldId="2147483648"/>
            <pc:sldLayoutMk cId="1926585376" sldId="2147483665"/>
          </pc:sldLayoutMkLst>
          <pc:spChg chg="mod">
            <ac:chgData name="bo David" userId="1750e1465650e3b5" providerId="LiveId" clId="{4012C015-0D40-457C-B8DA-AF9751F837BD}" dt="2023-05-17T12:50:36.298" v="488"/>
            <ac:spMkLst>
              <pc:docMk/>
              <pc:sldMasterMk cId="779074682" sldId="2147483648"/>
              <pc:sldLayoutMk cId="1926585376" sldId="2147483665"/>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1926585376" sldId="2147483665"/>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1926585376" sldId="2147483665"/>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1926585376" sldId="2147483665"/>
              <ac:picMk id="3" creationId="{2F18EF68-89BD-E547-1165-39329164E369}"/>
            </ac:picMkLst>
          </pc:picChg>
        </pc:sldLayoutChg>
      </pc:sldMasterChg>
      <pc:sldMasterChg chg="modSp modSldLayout">
        <pc:chgData name="bo David" userId="1750e1465650e3b5" providerId="LiveId" clId="{4012C015-0D40-457C-B8DA-AF9751F837BD}" dt="2023-05-17T12:50:28.737" v="485"/>
        <pc:sldMasterMkLst>
          <pc:docMk/>
          <pc:sldMasterMk cId="3972969054" sldId="2147483666"/>
        </pc:sldMasterMkLst>
        <pc:spChg chg="mod">
          <ac:chgData name="bo David" userId="1750e1465650e3b5" providerId="LiveId" clId="{4012C015-0D40-457C-B8DA-AF9751F837BD}" dt="2023-05-17T12:50:28.737" v="485"/>
          <ac:spMkLst>
            <pc:docMk/>
            <pc:sldMasterMk cId="3972969054" sldId="2147483666"/>
            <ac:spMk id="2" creationId="{00000000-0000-0000-0000-000000000000}"/>
          </ac:spMkLst>
        </pc:spChg>
        <pc:spChg chg="mod">
          <ac:chgData name="bo David" userId="1750e1465650e3b5" providerId="LiveId" clId="{4012C015-0D40-457C-B8DA-AF9751F837BD}" dt="2023-05-17T12:50:28.737" v="485"/>
          <ac:spMkLst>
            <pc:docMk/>
            <pc:sldMasterMk cId="3972969054" sldId="2147483666"/>
            <ac:spMk id="3" creationId="{00000000-0000-0000-0000-000000000000}"/>
          </ac:spMkLst>
        </pc:spChg>
        <pc:spChg chg="mod">
          <ac:chgData name="bo David" userId="1750e1465650e3b5" providerId="LiveId" clId="{4012C015-0D40-457C-B8DA-AF9751F837BD}" dt="2023-05-17T12:50:28.737" v="485"/>
          <ac:spMkLst>
            <pc:docMk/>
            <pc:sldMasterMk cId="3972969054" sldId="2147483666"/>
            <ac:spMk id="4" creationId="{00000000-0000-0000-0000-000000000000}"/>
          </ac:spMkLst>
        </pc:spChg>
        <pc:spChg chg="mod">
          <ac:chgData name="bo David" userId="1750e1465650e3b5" providerId="LiveId" clId="{4012C015-0D40-457C-B8DA-AF9751F837BD}" dt="2023-05-17T12:50:28.737" v="485"/>
          <ac:spMkLst>
            <pc:docMk/>
            <pc:sldMasterMk cId="3972969054" sldId="2147483666"/>
            <ac:spMk id="5" creationId="{00000000-0000-0000-0000-000000000000}"/>
          </ac:spMkLst>
        </pc:spChg>
        <pc:spChg chg="mod">
          <ac:chgData name="bo David" userId="1750e1465650e3b5" providerId="LiveId" clId="{4012C015-0D40-457C-B8DA-AF9751F837BD}" dt="2023-05-17T12:50:28.737" v="485"/>
          <ac:spMkLst>
            <pc:docMk/>
            <pc:sldMasterMk cId="3972969054" sldId="2147483666"/>
            <ac:spMk id="6" creationId="{00000000-0000-0000-0000-000000000000}"/>
          </ac:spMkLst>
        </pc:spChg>
        <pc:sldLayoutChg chg="modSp">
          <pc:chgData name="bo David" userId="1750e1465650e3b5" providerId="LiveId" clId="{4012C015-0D40-457C-B8DA-AF9751F837BD}" dt="2023-05-17T12:50:28.737" v="485"/>
          <pc:sldLayoutMkLst>
            <pc:docMk/>
            <pc:sldMasterMk cId="779074682" sldId="2147483648"/>
            <pc:sldLayoutMk cId="367322826" sldId="2147483663"/>
          </pc:sldLayoutMkLst>
          <pc:spChg chg="mod">
            <ac:chgData name="bo David" userId="1750e1465650e3b5" providerId="LiveId" clId="{4012C015-0D40-457C-B8DA-AF9751F837BD}" dt="2023-05-17T12:50:28.737" v="485"/>
            <ac:spMkLst>
              <pc:docMk/>
              <pc:sldMasterMk cId="779074682" sldId="2147483648"/>
              <pc:sldLayoutMk cId="367322826" sldId="2147483663"/>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367322826" sldId="2147483663"/>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367322826" sldId="2147483663"/>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367322826" sldId="2147483663"/>
              <ac:picMk id="7" creationId="{612FBBF4-CEFC-29C8-A694-B360DF67D6CF}"/>
            </ac:picMkLst>
          </pc:picChg>
        </pc:sldLayoutChg>
        <pc:sldLayoutChg chg="modSp">
          <pc:chgData name="bo David" userId="1750e1465650e3b5" providerId="LiveId" clId="{4012C015-0D40-457C-B8DA-AF9751F837BD}" dt="2023-05-17T12:50:28.737" v="485"/>
          <pc:sldLayoutMkLst>
            <pc:docMk/>
            <pc:sldMasterMk cId="779074682" sldId="2147483648"/>
            <pc:sldLayoutMk cId="321390066" sldId="2147483664"/>
          </pc:sldLayoutMkLst>
          <pc:spChg chg="mod">
            <ac:chgData name="bo David" userId="1750e1465650e3b5" providerId="LiveId" clId="{4012C015-0D40-457C-B8DA-AF9751F837BD}" dt="2023-05-17T12:50:28.737" v="485"/>
            <ac:spMkLst>
              <pc:docMk/>
              <pc:sldMasterMk cId="779074682" sldId="2147483648"/>
              <pc:sldLayoutMk cId="321390066" sldId="2147483664"/>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321390066" sldId="2147483664"/>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321390066" sldId="2147483664"/>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321390066" sldId="2147483664"/>
              <ac:picMk id="5" creationId="{72769AE1-5F50-3869-6452-BA6DE2CD0C99}"/>
            </ac:picMkLst>
          </pc:picChg>
        </pc:sldLayoutChg>
        <pc:sldLayoutChg chg="modSp">
          <pc:chgData name="bo David" userId="1750e1465650e3b5" providerId="LiveId" clId="{4012C015-0D40-457C-B8DA-AF9751F837BD}" dt="2023-05-17T12:50:28.737" v="485"/>
          <pc:sldLayoutMkLst>
            <pc:docMk/>
            <pc:sldMasterMk cId="779074682" sldId="2147483648"/>
            <pc:sldLayoutMk cId="1926585376" sldId="2147483665"/>
          </pc:sldLayoutMkLst>
          <pc:spChg chg="mod">
            <ac:chgData name="bo David" userId="1750e1465650e3b5" providerId="LiveId" clId="{4012C015-0D40-457C-B8DA-AF9751F837BD}" dt="2023-05-17T12:50:28.737" v="485"/>
            <ac:spMkLst>
              <pc:docMk/>
              <pc:sldMasterMk cId="779074682" sldId="2147483648"/>
              <pc:sldLayoutMk cId="1926585376" sldId="2147483665"/>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1926585376" sldId="2147483665"/>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1926585376" sldId="2147483665"/>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1926585376" sldId="2147483665"/>
              <ac:picMk id="3" creationId="{2F18EF68-89BD-E547-1165-39329164E369}"/>
            </ac:picMkLst>
          </pc:picChg>
        </pc:sldLayoutChg>
        <pc:sldLayoutChg chg="modSp">
          <pc:chgData name="bo David" userId="1750e1465650e3b5" providerId="LiveId" clId="{4012C015-0D40-457C-B8DA-AF9751F837BD}" dt="2023-05-17T12:50:28.737" v="485"/>
          <pc:sldLayoutMkLst>
            <pc:docMk/>
            <pc:sldMasterMk cId="3972969054" sldId="2147483666"/>
            <pc:sldLayoutMk cId="3204363870" sldId="2147483667"/>
          </pc:sldLayoutMkLst>
          <pc:spChg chg="mod">
            <ac:chgData name="bo David" userId="1750e1465650e3b5" providerId="LiveId" clId="{4012C015-0D40-457C-B8DA-AF9751F837BD}" dt="2023-05-17T12:50:28.737" v="485"/>
            <ac:spMkLst>
              <pc:docMk/>
              <pc:sldMasterMk cId="3972969054" sldId="2147483666"/>
              <pc:sldLayoutMk cId="3204363870" sldId="2147483667"/>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204363870" sldId="2147483667"/>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3167183587" sldId="2147483669"/>
          </pc:sldLayoutMkLst>
          <pc:spChg chg="mod">
            <ac:chgData name="bo David" userId="1750e1465650e3b5" providerId="LiveId" clId="{4012C015-0D40-457C-B8DA-AF9751F837BD}" dt="2023-05-17T12:50:28.737" v="485"/>
            <ac:spMkLst>
              <pc:docMk/>
              <pc:sldMasterMk cId="3972969054" sldId="2147483666"/>
              <pc:sldLayoutMk cId="3167183587" sldId="2147483669"/>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167183587" sldId="2147483669"/>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2640166915" sldId="2147483670"/>
          </pc:sldLayoutMkLst>
          <pc:spChg chg="mod">
            <ac:chgData name="bo David" userId="1750e1465650e3b5" providerId="LiveId" clId="{4012C015-0D40-457C-B8DA-AF9751F837BD}" dt="2023-05-17T12:50:28.737" v="485"/>
            <ac:spMkLst>
              <pc:docMk/>
              <pc:sldMasterMk cId="3972969054" sldId="2147483666"/>
              <pc:sldLayoutMk cId="2640166915" sldId="2147483670"/>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640166915" sldId="2147483670"/>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447786144" sldId="2147483671"/>
          </pc:sldLayoutMkLst>
          <pc:spChg chg="mod">
            <ac:chgData name="bo David" userId="1750e1465650e3b5" providerId="LiveId" clId="{4012C015-0D40-457C-B8DA-AF9751F837BD}" dt="2023-05-17T12:50:28.737" v="485"/>
            <ac:spMkLst>
              <pc:docMk/>
              <pc:sldMasterMk cId="3972969054" sldId="2147483666"/>
              <pc:sldLayoutMk cId="1447786144" sldId="2147483671"/>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4"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5"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6"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252584207" sldId="2147483674"/>
          </pc:sldLayoutMkLst>
          <pc:spChg chg="mod">
            <ac:chgData name="bo David" userId="1750e1465650e3b5" providerId="LiveId" clId="{4012C015-0D40-457C-B8DA-AF9751F837BD}" dt="2023-05-17T12:50:28.737" v="485"/>
            <ac:spMkLst>
              <pc:docMk/>
              <pc:sldMasterMk cId="3972969054" sldId="2147483666"/>
              <pc:sldLayoutMk cId="1252584207" sldId="2147483674"/>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252584207" sldId="2147483674"/>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252584207" sldId="2147483674"/>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2319949512" sldId="2147483675"/>
          </pc:sldLayoutMkLst>
          <pc:spChg chg="mod">
            <ac:chgData name="bo David" userId="1750e1465650e3b5" providerId="LiveId" clId="{4012C015-0D40-457C-B8DA-AF9751F837BD}" dt="2023-05-17T12:50:28.737" v="485"/>
            <ac:spMkLst>
              <pc:docMk/>
              <pc:sldMasterMk cId="3972969054" sldId="2147483666"/>
              <pc:sldLayoutMk cId="2319949512" sldId="2147483675"/>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319949512" sldId="2147483675"/>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319949512" sldId="2147483675"/>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3471382264" sldId="2147483677"/>
          </pc:sldLayoutMkLst>
          <pc:spChg chg="mod">
            <ac:chgData name="bo David" userId="1750e1465650e3b5" providerId="LiveId" clId="{4012C015-0D40-457C-B8DA-AF9751F837BD}" dt="2023-05-17T12:50:28.737" v="485"/>
            <ac:spMkLst>
              <pc:docMk/>
              <pc:sldMasterMk cId="3972969054" sldId="2147483666"/>
              <pc:sldLayoutMk cId="3471382264" sldId="2147483677"/>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471382264" sldId="2147483677"/>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133074308" sldId="2147483678"/>
          </pc:sldLayoutMkLst>
          <pc:spChg chg="mod">
            <ac:chgData name="bo David" userId="1750e1465650e3b5" providerId="LiveId" clId="{4012C015-0D40-457C-B8DA-AF9751F837BD}" dt="2023-05-17T12:50:28.737" v="485"/>
            <ac:spMkLst>
              <pc:docMk/>
              <pc:sldMasterMk cId="3972969054" sldId="2147483666"/>
              <pc:sldLayoutMk cId="1133074308" sldId="2147483678"/>
              <ac:spMk id="8" creationId="{E170FDA4-F317-4C04-B36D-9063E1BFCA6A}"/>
            </ac:spMkLst>
          </pc:spChg>
        </pc:sldLayoutChg>
        <pc:sldLayoutChg chg="modSp">
          <pc:chgData name="bo David" userId="1750e1465650e3b5" providerId="LiveId" clId="{4012C015-0D40-457C-B8DA-AF9751F837BD}" dt="2023-05-17T12:50:28.737" v="485"/>
          <pc:sldLayoutMkLst>
            <pc:docMk/>
            <pc:sldMasterMk cId="3972969054" sldId="2147483666"/>
            <pc:sldLayoutMk cId="2501064191" sldId="2147483679"/>
          </pc:sldLayoutMkLst>
          <pc:spChg chg="mod">
            <ac:chgData name="bo David" userId="1750e1465650e3b5" providerId="LiveId" clId="{4012C015-0D40-457C-B8DA-AF9751F837BD}" dt="2023-05-17T12:50:28.737" v="485"/>
            <ac:spMkLst>
              <pc:docMk/>
              <pc:sldMasterMk cId="3972969054" sldId="2147483666"/>
              <pc:sldLayoutMk cId="2501064191" sldId="2147483679"/>
              <ac:spMk id="2" creationId="{FEAAC4B3-F80F-4D50-8EE5-7840C0B64C2D}"/>
            </ac:spMkLst>
          </pc:spChg>
        </pc:sldLayoutChg>
        <pc:sldLayoutChg chg="modSp">
          <pc:chgData name="bo David" userId="1750e1465650e3b5" providerId="LiveId" clId="{4012C015-0D40-457C-B8DA-AF9751F837BD}" dt="2023-05-17T12:50:28.737" v="485"/>
          <pc:sldLayoutMkLst>
            <pc:docMk/>
            <pc:sldMasterMk cId="3972969054" sldId="2147483666"/>
            <pc:sldLayoutMk cId="1100985123" sldId="2147483680"/>
          </pc:sldLayoutMkLst>
          <pc:spChg chg="mod">
            <ac:chgData name="bo David" userId="1750e1465650e3b5" providerId="LiveId" clId="{4012C015-0D40-457C-B8DA-AF9751F837BD}" dt="2023-05-17T12:50:28.737" v="485"/>
            <ac:spMkLst>
              <pc:docMk/>
              <pc:sldMasterMk cId="3972969054" sldId="2147483666"/>
              <pc:sldLayoutMk cId="1100985123" sldId="2147483680"/>
              <ac:spMk id="2" creationId="{1D439E09-8D0E-4748-B812-25FC0539DE39}"/>
            </ac:spMkLst>
          </pc:spChg>
          <pc:spChg chg="mod">
            <ac:chgData name="bo David" userId="1750e1465650e3b5" providerId="LiveId" clId="{4012C015-0D40-457C-B8DA-AF9751F837BD}" dt="2023-05-17T12:50:28.737" v="485"/>
            <ac:spMkLst>
              <pc:docMk/>
              <pc:sldMasterMk cId="3972969054" sldId="2147483666"/>
              <pc:sldLayoutMk cId="1100985123" sldId="2147483680"/>
              <ac:spMk id="4" creationId="{E702DF7A-846E-4193-B7EA-931EF4373096}"/>
            </ac:spMkLst>
          </pc:spChg>
          <pc:spChg chg="mod">
            <ac:chgData name="bo David" userId="1750e1465650e3b5" providerId="LiveId" clId="{4012C015-0D40-457C-B8DA-AF9751F837BD}" dt="2023-05-17T12:50:28.737" v="485"/>
            <ac:spMkLst>
              <pc:docMk/>
              <pc:sldMasterMk cId="3972969054" sldId="2147483666"/>
              <pc:sldLayoutMk cId="1100985123" sldId="2147483680"/>
              <ac:spMk id="15" creationId="{A6B68BED-A9FB-4DCB-88BE-19869B9CA53D}"/>
            </ac:spMkLst>
          </pc:spChg>
          <pc:picChg chg="mod">
            <ac:chgData name="bo David" userId="1750e1465650e3b5" providerId="LiveId" clId="{4012C015-0D40-457C-B8DA-AF9751F837BD}" dt="2023-05-17T12:50:28.737" v="485"/>
            <ac:picMkLst>
              <pc:docMk/>
              <pc:sldMasterMk cId="3972969054" sldId="2147483666"/>
              <pc:sldLayoutMk cId="1100985123" sldId="2147483680"/>
              <ac:picMk id="3" creationId="{AD8D5857-583F-DC59-E4FA-94CDEDBAFB85}"/>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B12F33-73C7-4238-8599-45C8D0F26192}" type="datetimeFigureOut">
              <a:rPr lang="zh-TW" altLang="en-US" smtClean="0"/>
              <a:t>2023/5/23</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DD952-DA7F-4126-A7C2-A655928F8FAD}" type="slidenum">
              <a:rPr lang="zh-TW" altLang="en-US" smtClean="0"/>
              <a:t>‹#›</a:t>
            </a:fld>
            <a:endParaRPr lang="zh-TW" altLang="en-US"/>
          </a:p>
        </p:txBody>
      </p:sp>
    </p:spTree>
    <p:extLst>
      <p:ext uri="{BB962C8B-B14F-4D97-AF65-F5344CB8AC3E}">
        <p14:creationId xmlns:p14="http://schemas.microsoft.com/office/powerpoint/2010/main" val="2856416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BAE8B-4FAB-4EFD-900B-80C64AEAC861}" type="datetimeFigureOut">
              <a:rPr lang="zh-CN" altLang="en-US" smtClean="0"/>
              <a:t>2023/5/23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F1003-E9E9-434B-931E-C9B4E45B2208}" type="slidenum">
              <a:rPr lang="zh-CN" altLang="en-US" smtClean="0"/>
              <a:t>‹#›</a:t>
            </a:fld>
            <a:endParaRPr lang="zh-CN" altLang="en-US"/>
          </a:p>
        </p:txBody>
      </p:sp>
    </p:spTree>
    <p:extLst>
      <p:ext uri="{BB962C8B-B14F-4D97-AF65-F5344CB8AC3E}">
        <p14:creationId xmlns:p14="http://schemas.microsoft.com/office/powerpoint/2010/main" val="424296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D8F1003-E9E9-434B-931E-C9B4E45B2208}" type="slidenum">
              <a:rPr lang="zh-CN" altLang="en-US" smtClean="0"/>
              <a:t>1</a:t>
            </a:fld>
            <a:endParaRPr lang="zh-CN" altLang="en-US"/>
          </a:p>
        </p:txBody>
      </p:sp>
    </p:spTree>
    <p:extLst>
      <p:ext uri="{BB962C8B-B14F-4D97-AF65-F5344CB8AC3E}">
        <p14:creationId xmlns:p14="http://schemas.microsoft.com/office/powerpoint/2010/main" val="348827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10</a:t>
            </a:fld>
            <a:endParaRPr lang="zh-CN" altLang="en-US"/>
          </a:p>
        </p:txBody>
      </p:sp>
    </p:spTree>
    <p:extLst>
      <p:ext uri="{BB962C8B-B14F-4D97-AF65-F5344CB8AC3E}">
        <p14:creationId xmlns:p14="http://schemas.microsoft.com/office/powerpoint/2010/main" val="353221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11</a:t>
            </a:fld>
            <a:endParaRPr lang="zh-CN" altLang="en-US"/>
          </a:p>
        </p:txBody>
      </p:sp>
    </p:spTree>
    <p:extLst>
      <p:ext uri="{BB962C8B-B14F-4D97-AF65-F5344CB8AC3E}">
        <p14:creationId xmlns:p14="http://schemas.microsoft.com/office/powerpoint/2010/main" val="362070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12</a:t>
            </a:fld>
            <a:endParaRPr lang="zh-CN" altLang="en-US"/>
          </a:p>
        </p:txBody>
      </p:sp>
    </p:spTree>
    <p:extLst>
      <p:ext uri="{BB962C8B-B14F-4D97-AF65-F5344CB8AC3E}">
        <p14:creationId xmlns:p14="http://schemas.microsoft.com/office/powerpoint/2010/main" val="193746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13</a:t>
            </a:fld>
            <a:endParaRPr lang="zh-CN" altLang="en-US"/>
          </a:p>
        </p:txBody>
      </p:sp>
    </p:spTree>
    <p:extLst>
      <p:ext uri="{BB962C8B-B14F-4D97-AF65-F5344CB8AC3E}">
        <p14:creationId xmlns:p14="http://schemas.microsoft.com/office/powerpoint/2010/main" val="1235563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Arial" panose="020B0604020202020204" pitchFamily="34" charset="0"/>
                <a:ea typeface="微軟正黑體" panose="020B0604030504040204" pitchFamily="34" charset="-120"/>
              </a:rPr>
              <a:t>方法</a:t>
            </a:r>
            <a:r>
              <a:rPr lang="en-US" altLang="zh-TW" sz="1200" dirty="0">
                <a:latin typeface="Arial" panose="020B0604020202020204" pitchFamily="34" charset="0"/>
                <a:ea typeface="微軟正黑體" panose="020B0604030504040204" pitchFamily="34" charset="-120"/>
              </a:rPr>
              <a:t>:</a:t>
            </a:r>
          </a:p>
          <a:p>
            <a:r>
              <a:rPr lang="zh-TW" altLang="en-US" sz="1200" dirty="0">
                <a:latin typeface="Arial" panose="020B0604020202020204" pitchFamily="34" charset="0"/>
                <a:ea typeface="微軟正黑體" panose="020B0604030504040204" pitchFamily="34" charset="-120"/>
              </a:rPr>
              <a:t>藉由社群驅動的方式，讓所有使用者能對於相關訊息、推文進行標記及解釋，其他用戶看到後也可以對內容進行標記，並判斷該此訊息的正確性。</a:t>
            </a:r>
            <a:endParaRPr lang="en-US" altLang="zh-TW" sz="1200" dirty="0">
              <a:latin typeface="Arial" panose="020B06040202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ED8F1003-E9E9-434B-931E-C9B4E45B2208}" type="slidenum">
              <a:rPr lang="zh-CN" altLang="en-US" smtClean="0"/>
              <a:t>14</a:t>
            </a:fld>
            <a:endParaRPr lang="zh-CN" altLang="en-US"/>
          </a:p>
        </p:txBody>
      </p:sp>
    </p:spTree>
    <p:extLst>
      <p:ext uri="{BB962C8B-B14F-4D97-AF65-F5344CB8AC3E}">
        <p14:creationId xmlns:p14="http://schemas.microsoft.com/office/powerpoint/2010/main" val="257595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15</a:t>
            </a:fld>
            <a:endParaRPr lang="zh-CN" altLang="en-US"/>
          </a:p>
        </p:txBody>
      </p:sp>
    </p:spTree>
    <p:extLst>
      <p:ext uri="{BB962C8B-B14F-4D97-AF65-F5344CB8AC3E}">
        <p14:creationId xmlns:p14="http://schemas.microsoft.com/office/powerpoint/2010/main" val="651585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16</a:t>
            </a:fld>
            <a:endParaRPr lang="zh-CN" altLang="en-US"/>
          </a:p>
        </p:txBody>
      </p:sp>
    </p:spTree>
    <p:extLst>
      <p:ext uri="{BB962C8B-B14F-4D97-AF65-F5344CB8AC3E}">
        <p14:creationId xmlns:p14="http://schemas.microsoft.com/office/powerpoint/2010/main" val="45408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17</a:t>
            </a:fld>
            <a:endParaRPr lang="zh-CN" altLang="en-US"/>
          </a:p>
        </p:txBody>
      </p:sp>
    </p:spTree>
    <p:extLst>
      <p:ext uri="{BB962C8B-B14F-4D97-AF65-F5344CB8AC3E}">
        <p14:creationId xmlns:p14="http://schemas.microsoft.com/office/powerpoint/2010/main" val="2205749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18</a:t>
            </a:fld>
            <a:endParaRPr lang="zh-CN" altLang="en-US"/>
          </a:p>
        </p:txBody>
      </p:sp>
    </p:spTree>
    <p:extLst>
      <p:ext uri="{BB962C8B-B14F-4D97-AF65-F5344CB8AC3E}">
        <p14:creationId xmlns:p14="http://schemas.microsoft.com/office/powerpoint/2010/main" val="3916053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23</a:t>
            </a:fld>
            <a:endParaRPr lang="zh-CN" altLang="en-US"/>
          </a:p>
        </p:txBody>
      </p:sp>
    </p:spTree>
    <p:extLst>
      <p:ext uri="{BB962C8B-B14F-4D97-AF65-F5344CB8AC3E}">
        <p14:creationId xmlns:p14="http://schemas.microsoft.com/office/powerpoint/2010/main" val="357181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2</a:t>
            </a:fld>
            <a:endParaRPr lang="zh-CN" altLang="en-US"/>
          </a:p>
        </p:txBody>
      </p:sp>
    </p:spTree>
    <p:extLst>
      <p:ext uri="{BB962C8B-B14F-4D97-AF65-F5344CB8AC3E}">
        <p14:creationId xmlns:p14="http://schemas.microsoft.com/office/powerpoint/2010/main" val="1879466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24</a:t>
            </a:fld>
            <a:endParaRPr lang="zh-CN" altLang="en-US"/>
          </a:p>
        </p:txBody>
      </p:sp>
    </p:spTree>
    <p:extLst>
      <p:ext uri="{BB962C8B-B14F-4D97-AF65-F5344CB8AC3E}">
        <p14:creationId xmlns:p14="http://schemas.microsoft.com/office/powerpoint/2010/main" val="3742300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25</a:t>
            </a:fld>
            <a:endParaRPr lang="zh-CN" altLang="en-US"/>
          </a:p>
        </p:txBody>
      </p:sp>
    </p:spTree>
    <p:extLst>
      <p:ext uri="{BB962C8B-B14F-4D97-AF65-F5344CB8AC3E}">
        <p14:creationId xmlns:p14="http://schemas.microsoft.com/office/powerpoint/2010/main" val="3822598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26</a:t>
            </a:fld>
            <a:endParaRPr lang="zh-CN" altLang="en-US"/>
          </a:p>
        </p:txBody>
      </p:sp>
    </p:spTree>
    <p:extLst>
      <p:ext uri="{BB962C8B-B14F-4D97-AF65-F5344CB8AC3E}">
        <p14:creationId xmlns:p14="http://schemas.microsoft.com/office/powerpoint/2010/main" val="2541595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27</a:t>
            </a:fld>
            <a:endParaRPr lang="zh-CN" altLang="en-US"/>
          </a:p>
        </p:txBody>
      </p:sp>
    </p:spTree>
    <p:extLst>
      <p:ext uri="{BB962C8B-B14F-4D97-AF65-F5344CB8AC3E}">
        <p14:creationId xmlns:p14="http://schemas.microsoft.com/office/powerpoint/2010/main" val="2393969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28</a:t>
            </a:fld>
            <a:endParaRPr lang="zh-CN" altLang="en-US"/>
          </a:p>
        </p:txBody>
      </p:sp>
    </p:spTree>
    <p:extLst>
      <p:ext uri="{BB962C8B-B14F-4D97-AF65-F5344CB8AC3E}">
        <p14:creationId xmlns:p14="http://schemas.microsoft.com/office/powerpoint/2010/main" val="2317365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29</a:t>
            </a:fld>
            <a:endParaRPr lang="zh-CN" altLang="en-US"/>
          </a:p>
        </p:txBody>
      </p:sp>
    </p:spTree>
    <p:extLst>
      <p:ext uri="{BB962C8B-B14F-4D97-AF65-F5344CB8AC3E}">
        <p14:creationId xmlns:p14="http://schemas.microsoft.com/office/powerpoint/2010/main" val="3986230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30</a:t>
            </a:fld>
            <a:endParaRPr lang="zh-CN" altLang="en-US"/>
          </a:p>
        </p:txBody>
      </p:sp>
    </p:spTree>
    <p:extLst>
      <p:ext uri="{BB962C8B-B14F-4D97-AF65-F5344CB8AC3E}">
        <p14:creationId xmlns:p14="http://schemas.microsoft.com/office/powerpoint/2010/main" val="2824651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31</a:t>
            </a:fld>
            <a:endParaRPr lang="zh-CN" altLang="en-US"/>
          </a:p>
        </p:txBody>
      </p:sp>
    </p:spTree>
    <p:extLst>
      <p:ext uri="{BB962C8B-B14F-4D97-AF65-F5344CB8AC3E}">
        <p14:creationId xmlns:p14="http://schemas.microsoft.com/office/powerpoint/2010/main" val="297275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32</a:t>
            </a:fld>
            <a:endParaRPr lang="zh-CN" altLang="en-US"/>
          </a:p>
        </p:txBody>
      </p:sp>
    </p:spTree>
    <p:extLst>
      <p:ext uri="{BB962C8B-B14F-4D97-AF65-F5344CB8AC3E}">
        <p14:creationId xmlns:p14="http://schemas.microsoft.com/office/powerpoint/2010/main" val="2643723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33</a:t>
            </a:fld>
            <a:endParaRPr lang="zh-CN" altLang="en-US"/>
          </a:p>
        </p:txBody>
      </p:sp>
    </p:spTree>
    <p:extLst>
      <p:ext uri="{BB962C8B-B14F-4D97-AF65-F5344CB8AC3E}">
        <p14:creationId xmlns:p14="http://schemas.microsoft.com/office/powerpoint/2010/main" val="158299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a:t>
            </a:fld>
            <a:endParaRPr lang="zh-CN" altLang="en-US"/>
          </a:p>
        </p:txBody>
      </p:sp>
    </p:spTree>
    <p:extLst>
      <p:ext uri="{BB962C8B-B14F-4D97-AF65-F5344CB8AC3E}">
        <p14:creationId xmlns:p14="http://schemas.microsoft.com/office/powerpoint/2010/main" val="969176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34</a:t>
            </a:fld>
            <a:endParaRPr lang="zh-CN" altLang="en-US"/>
          </a:p>
        </p:txBody>
      </p:sp>
    </p:spTree>
    <p:extLst>
      <p:ext uri="{BB962C8B-B14F-4D97-AF65-F5344CB8AC3E}">
        <p14:creationId xmlns:p14="http://schemas.microsoft.com/office/powerpoint/2010/main" val="2044036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35</a:t>
            </a:fld>
            <a:endParaRPr lang="zh-CN" altLang="en-US"/>
          </a:p>
        </p:txBody>
      </p:sp>
    </p:spTree>
    <p:extLst>
      <p:ext uri="{BB962C8B-B14F-4D97-AF65-F5344CB8AC3E}">
        <p14:creationId xmlns:p14="http://schemas.microsoft.com/office/powerpoint/2010/main" val="4221923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36</a:t>
            </a:fld>
            <a:endParaRPr lang="zh-CN" altLang="en-US"/>
          </a:p>
        </p:txBody>
      </p:sp>
    </p:spTree>
    <p:extLst>
      <p:ext uri="{BB962C8B-B14F-4D97-AF65-F5344CB8AC3E}">
        <p14:creationId xmlns:p14="http://schemas.microsoft.com/office/powerpoint/2010/main" val="53673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4</a:t>
            </a:fld>
            <a:endParaRPr lang="zh-CN" altLang="en-US"/>
          </a:p>
        </p:txBody>
      </p:sp>
    </p:spTree>
    <p:extLst>
      <p:ext uri="{BB962C8B-B14F-4D97-AF65-F5344CB8AC3E}">
        <p14:creationId xmlns:p14="http://schemas.microsoft.com/office/powerpoint/2010/main" val="154296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5</a:t>
            </a:fld>
            <a:endParaRPr lang="zh-CN" altLang="en-US"/>
          </a:p>
        </p:txBody>
      </p:sp>
    </p:spTree>
    <p:extLst>
      <p:ext uri="{BB962C8B-B14F-4D97-AF65-F5344CB8AC3E}">
        <p14:creationId xmlns:p14="http://schemas.microsoft.com/office/powerpoint/2010/main" val="47193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6</a:t>
            </a:fld>
            <a:endParaRPr lang="zh-CN" altLang="en-US"/>
          </a:p>
        </p:txBody>
      </p:sp>
    </p:spTree>
    <p:extLst>
      <p:ext uri="{BB962C8B-B14F-4D97-AF65-F5344CB8AC3E}">
        <p14:creationId xmlns:p14="http://schemas.microsoft.com/office/powerpoint/2010/main" val="345507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7</a:t>
            </a:fld>
            <a:endParaRPr lang="zh-CN" altLang="en-US"/>
          </a:p>
        </p:txBody>
      </p:sp>
    </p:spTree>
    <p:extLst>
      <p:ext uri="{BB962C8B-B14F-4D97-AF65-F5344CB8AC3E}">
        <p14:creationId xmlns:p14="http://schemas.microsoft.com/office/powerpoint/2010/main" val="222762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8</a:t>
            </a:fld>
            <a:endParaRPr lang="zh-CN" altLang="en-US"/>
          </a:p>
        </p:txBody>
      </p:sp>
    </p:spTree>
    <p:extLst>
      <p:ext uri="{BB962C8B-B14F-4D97-AF65-F5344CB8AC3E}">
        <p14:creationId xmlns:p14="http://schemas.microsoft.com/office/powerpoint/2010/main" val="372817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9</a:t>
            </a:fld>
            <a:endParaRPr lang="zh-CN" altLang="en-US"/>
          </a:p>
        </p:txBody>
      </p:sp>
    </p:spTree>
    <p:extLst>
      <p:ext uri="{BB962C8B-B14F-4D97-AF65-F5344CB8AC3E}">
        <p14:creationId xmlns:p14="http://schemas.microsoft.com/office/powerpoint/2010/main" val="1456849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170FDA4-F317-4C04-B36D-9063E1BFCA6A}"/>
              </a:ext>
            </a:extLst>
          </p:cNvPr>
          <p:cNvSpPr/>
          <p:nvPr userDrawn="1"/>
        </p:nvSpPr>
        <p:spPr>
          <a:xfrm flipH="1">
            <a:off x="-1" y="-1"/>
            <a:ext cx="12192000" cy="6858001"/>
          </a:xfrm>
          <a:prstGeom prst="rect">
            <a:avLst/>
          </a:prstGeom>
          <a:blipFill dpi="0" rotWithShape="1">
            <a:blip r:embed="rId2" cstate="print">
              <a:extLst>
                <a:ext uri="{28A0092B-C50C-407E-A947-70E740481C1C}">
                  <a14:useLocalDpi xmlns:a14="http://schemas.microsoft.com/office/drawing/2010/main" val="0"/>
                </a:ext>
              </a:extLst>
            </a:blip>
            <a:srcRect/>
            <a:stretch>
              <a:fillRect r="-6310" b="-63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78379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1" y="407773"/>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7" y="507799"/>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ONE</a:t>
            </a:r>
          </a:p>
        </p:txBody>
      </p:sp>
      <p:pic>
        <p:nvPicPr>
          <p:cNvPr id="3" name="圖片 2">
            <a:extLst>
              <a:ext uri="{FF2B5EF4-FFF2-40B4-BE49-F238E27FC236}">
                <a16:creationId xmlns:a16="http://schemas.microsoft.com/office/drawing/2014/main" id="{AD8D5857-583F-DC59-E4FA-94CDEDBAFB85}"/>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8" y="380277"/>
            <a:ext cx="463223" cy="516648"/>
          </a:xfrm>
          <a:prstGeom prst="rect">
            <a:avLst/>
          </a:prstGeom>
        </p:spPr>
      </p:pic>
    </p:spTree>
    <p:extLst>
      <p:ext uri="{BB962C8B-B14F-4D97-AF65-F5344CB8AC3E}">
        <p14:creationId xmlns:p14="http://schemas.microsoft.com/office/powerpoint/2010/main" val="379432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R="0" lvl="0" indent="0" algn="ctr" defTabSz="914377" fontAlgn="auto">
              <a:lnSpc>
                <a:spcPct val="100000"/>
              </a:lnSpc>
              <a:spcBef>
                <a:spcPts val="0"/>
              </a:spcBef>
              <a:spcAft>
                <a:spcPts val="0"/>
              </a:spcAft>
              <a:buClrTx/>
              <a:buSzTx/>
              <a:buFontTx/>
              <a:buNone/>
              <a:tabLst/>
            </a:pPr>
            <a:endParaRPr kumimoji="0" lang="zh-CN" altLang="en-US"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lvl="0" algn="ctr" fontAlgn="auto">
              <a:spcBef>
                <a:spcPts val="0"/>
              </a:spcBef>
              <a:spcAft>
                <a:spcPts val="0"/>
              </a:spcAft>
            </a:pPr>
            <a:r>
              <a:rPr lang="en-US" sz="1100" spc="300" noProof="1">
                <a:solidFill>
                  <a:schemeClr val="accent1">
                    <a:lumMod val="50000"/>
                  </a:schemeClr>
                </a:solidFill>
                <a:latin typeface="+mn-ea"/>
              </a:rPr>
              <a:t>PART TWO</a:t>
            </a:r>
          </a:p>
        </p:txBody>
      </p:sp>
      <p:pic>
        <p:nvPicPr>
          <p:cNvPr id="7" name="圖片 6">
            <a:extLst>
              <a:ext uri="{FF2B5EF4-FFF2-40B4-BE49-F238E27FC236}">
                <a16:creationId xmlns:a16="http://schemas.microsoft.com/office/drawing/2014/main" id="{612FBBF4-CEFC-29C8-A694-B360DF67D6C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367322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THREE</a:t>
            </a:r>
          </a:p>
        </p:txBody>
      </p:sp>
      <p:pic>
        <p:nvPicPr>
          <p:cNvPr id="5" name="圖片 4">
            <a:extLst>
              <a:ext uri="{FF2B5EF4-FFF2-40B4-BE49-F238E27FC236}">
                <a16:creationId xmlns:a16="http://schemas.microsoft.com/office/drawing/2014/main" id="{72769AE1-5F50-3869-6452-BA6DE2CD0C9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321390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FOUR</a:t>
            </a:r>
          </a:p>
        </p:txBody>
      </p:sp>
      <p:pic>
        <p:nvPicPr>
          <p:cNvPr id="3" name="圖片 2">
            <a:extLst>
              <a:ext uri="{FF2B5EF4-FFF2-40B4-BE49-F238E27FC236}">
                <a16:creationId xmlns:a16="http://schemas.microsoft.com/office/drawing/2014/main" id="{2F18EF68-89BD-E547-1165-39329164E36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1926585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7F7F7"/>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AAC4B3-F80F-4D50-8EE5-7840C0B64C2D}"/>
              </a:ext>
            </a:extLst>
          </p:cNvPr>
          <p:cNvSpPr/>
          <p:nvPr userDrawn="1"/>
        </p:nvSpPr>
        <p:spPr>
          <a:xfrm flipH="1">
            <a:off x="-1" y="-1"/>
            <a:ext cx="12192000" cy="685800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521630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0388161-A0CE-4215-A246-51D56AE44B46}"/>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443DC3-36E2-4A27-B511-9CB0CBAD7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EEE8E-8F4B-4F0D-8C27-68611CAB846C}"/>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10799-4E6F-43F0-8A32-068042552583}" type="datetimeFigureOut">
              <a:rPr lang="zh-CN" altLang="en-US" smtClean="0"/>
              <a:t>2023/5/23</a:t>
            </a:fld>
            <a:endParaRPr lang="zh-CN" altLang="en-US"/>
          </a:p>
        </p:txBody>
      </p:sp>
      <p:sp>
        <p:nvSpPr>
          <p:cNvPr id="5" name="页脚占位符 4">
            <a:extLst>
              <a:ext uri="{FF2B5EF4-FFF2-40B4-BE49-F238E27FC236}">
                <a16:creationId xmlns:a16="http://schemas.microsoft.com/office/drawing/2014/main" id="{FABCD020-4B65-444B-8113-D84A0F4ABC4D}"/>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666813-EFE9-42E4-84F2-274D7F990B82}"/>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A5F7A-F966-49F3-A81E-55F42EAB716A}" type="slidenum">
              <a:rPr lang="zh-CN" altLang="en-US" smtClean="0"/>
              <a:t>‹#›</a:t>
            </a:fld>
            <a:endParaRPr lang="zh-CN" altLang="en-US"/>
          </a:p>
        </p:txBody>
      </p:sp>
    </p:spTree>
    <p:extLst>
      <p:ext uri="{BB962C8B-B14F-4D97-AF65-F5344CB8AC3E}">
        <p14:creationId xmlns:p14="http://schemas.microsoft.com/office/powerpoint/2010/main" val="7790746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64" r:id="rId4"/>
    <p:sldLayoutId id="2147483665" r:id="rId5"/>
    <p:sldLayoutId id="2147483652" r:id="rId6"/>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5.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2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66.xml"/></Relationships>
</file>

<file path=ppt/slides/_rels/slide11.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22.jp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70.xml"/></Relationships>
</file>

<file path=ppt/slides/_rels/slide12.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3.jp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74.xml"/></Relationships>
</file>

<file path=ppt/slides/_rels/slide13.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notesSlide" Target="../notesSlides/notesSlide13.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slideLayout" Target="../slideLayouts/slideLayout3.xml"/><Relationship Id="rId2" Type="http://schemas.openxmlformats.org/officeDocument/2006/relationships/tags" Target="../tags/tag76.xml"/><Relationship Id="rId16" Type="http://schemas.openxmlformats.org/officeDocument/2006/relationships/tags" Target="../tags/tag90.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microsoft.com/office/2007/relationships/hdphoto" Target="../media/hdphoto4.wdp"/><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image" Target="../media/image25.png"/><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28.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notesSlide" Target="../notesSlides/notesSlide16.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slideLayout" Target="../slideLayouts/slideLayout4.xml"/><Relationship Id="rId28" Type="http://schemas.openxmlformats.org/officeDocument/2006/relationships/image" Target="../media/image27.png"/><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image" Target="../media/image30.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image" Target="../media/image26.png"/><Relationship Id="rId30" Type="http://schemas.openxmlformats.org/officeDocument/2006/relationships/image" Target="../media/image29.png"/></Relationships>
</file>

<file path=ppt/slides/_rels/slide17.xml.rels><?xml version="1.0" encoding="UTF-8" standalone="yes"?>
<Relationships xmlns="http://schemas.openxmlformats.org/package/2006/relationships"><Relationship Id="rId13" Type="http://schemas.openxmlformats.org/officeDocument/2006/relationships/image" Target="../media/image31.png"/><Relationship Id="rId18" Type="http://schemas.microsoft.com/office/2007/relationships/hdphoto" Target="../media/hdphoto6.wdp"/><Relationship Id="rId26" Type="http://schemas.openxmlformats.org/officeDocument/2006/relationships/image" Target="../media/image40.svg"/><Relationship Id="rId21" Type="http://schemas.openxmlformats.org/officeDocument/2006/relationships/image" Target="../media/image36.png"/><Relationship Id="rId34" Type="http://schemas.microsoft.com/office/2007/relationships/hdphoto" Target="../media/hdphoto11.wdp"/><Relationship Id="rId7" Type="http://schemas.openxmlformats.org/officeDocument/2006/relationships/tags" Target="../tags/tag121.xml"/><Relationship Id="rId12" Type="http://schemas.openxmlformats.org/officeDocument/2006/relationships/notesSlide" Target="../notesSlides/notesSlide17.xml"/><Relationship Id="rId17" Type="http://schemas.openxmlformats.org/officeDocument/2006/relationships/image" Target="../media/image34.png"/><Relationship Id="rId25" Type="http://schemas.openxmlformats.org/officeDocument/2006/relationships/image" Target="../media/image39.png"/><Relationship Id="rId33" Type="http://schemas.openxmlformats.org/officeDocument/2006/relationships/image" Target="../media/image45.png"/><Relationship Id="rId38" Type="http://schemas.openxmlformats.org/officeDocument/2006/relationships/image" Target="../media/image48.svg"/><Relationship Id="rId2" Type="http://schemas.openxmlformats.org/officeDocument/2006/relationships/tags" Target="../tags/tag116.xml"/><Relationship Id="rId16" Type="http://schemas.microsoft.com/office/2007/relationships/hdphoto" Target="../media/hdphoto5.wdp"/><Relationship Id="rId20" Type="http://schemas.microsoft.com/office/2007/relationships/hdphoto" Target="../media/hdphoto7.wdp"/><Relationship Id="rId29" Type="http://schemas.openxmlformats.org/officeDocument/2006/relationships/image" Target="../media/image43.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4.xml"/><Relationship Id="rId24" Type="http://schemas.openxmlformats.org/officeDocument/2006/relationships/image" Target="../media/image38.svg"/><Relationship Id="rId32" Type="http://schemas.microsoft.com/office/2007/relationships/hdphoto" Target="../media/hdphoto10.wdp"/><Relationship Id="rId37" Type="http://schemas.openxmlformats.org/officeDocument/2006/relationships/image" Target="../media/image47.png"/><Relationship Id="rId5" Type="http://schemas.openxmlformats.org/officeDocument/2006/relationships/tags" Target="../tags/tag119.xml"/><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image" Target="../media/image42.svg"/><Relationship Id="rId36" Type="http://schemas.microsoft.com/office/2007/relationships/hdphoto" Target="../media/hdphoto12.wdp"/><Relationship Id="rId10" Type="http://schemas.openxmlformats.org/officeDocument/2006/relationships/tags" Target="../tags/tag124.xml"/><Relationship Id="rId19" Type="http://schemas.openxmlformats.org/officeDocument/2006/relationships/image" Target="../media/image35.png"/><Relationship Id="rId31" Type="http://schemas.openxmlformats.org/officeDocument/2006/relationships/image" Target="../media/image44.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32.svg"/><Relationship Id="rId22" Type="http://schemas.microsoft.com/office/2007/relationships/hdphoto" Target="../media/hdphoto8.wdp"/><Relationship Id="rId27" Type="http://schemas.openxmlformats.org/officeDocument/2006/relationships/image" Target="../media/image41.png"/><Relationship Id="rId30" Type="http://schemas.microsoft.com/office/2007/relationships/hdphoto" Target="../media/hdphoto9.wdp"/><Relationship Id="rId35" Type="http://schemas.openxmlformats.org/officeDocument/2006/relationships/image" Target="../media/image46.png"/><Relationship Id="rId8" Type="http://schemas.openxmlformats.org/officeDocument/2006/relationships/tags" Target="../tags/tag122.xml"/><Relationship Id="rId3" Type="http://schemas.openxmlformats.org/officeDocument/2006/relationships/tags" Target="../tags/tag117.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40.svg"/><Relationship Id="rId18" Type="http://schemas.openxmlformats.org/officeDocument/2006/relationships/image" Target="../media/image50.png"/><Relationship Id="rId3" Type="http://schemas.openxmlformats.org/officeDocument/2006/relationships/tags" Target="../tags/tag127.xml"/><Relationship Id="rId21" Type="http://schemas.microsoft.com/office/2007/relationships/hdphoto" Target="../media/hdphoto15.wdp"/><Relationship Id="rId7" Type="http://schemas.openxmlformats.org/officeDocument/2006/relationships/tags" Target="../tags/tag131.xml"/><Relationship Id="rId12" Type="http://schemas.openxmlformats.org/officeDocument/2006/relationships/image" Target="../media/image39.png"/><Relationship Id="rId17" Type="http://schemas.microsoft.com/office/2007/relationships/hdphoto" Target="../media/hdphoto13.wdp"/><Relationship Id="rId25" Type="http://schemas.microsoft.com/office/2007/relationships/hdphoto" Target="../media/hdphoto11.wdp"/><Relationship Id="rId2" Type="http://schemas.openxmlformats.org/officeDocument/2006/relationships/tags" Target="../tags/tag126.xml"/><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tags" Target="../tags/tag129.xml"/><Relationship Id="rId15" Type="http://schemas.microsoft.com/office/2007/relationships/hdphoto" Target="../media/hdphoto5.wdp"/><Relationship Id="rId23" Type="http://schemas.microsoft.com/office/2007/relationships/hdphoto" Target="../media/hdphoto10.wdp"/><Relationship Id="rId10" Type="http://schemas.openxmlformats.org/officeDocument/2006/relationships/image" Target="../media/image31.png"/><Relationship Id="rId19" Type="http://schemas.microsoft.com/office/2007/relationships/hdphoto" Target="../media/hdphoto14.wdp"/><Relationship Id="rId4" Type="http://schemas.openxmlformats.org/officeDocument/2006/relationships/tags" Target="../tags/tag128.xml"/><Relationship Id="rId9" Type="http://schemas.openxmlformats.org/officeDocument/2006/relationships/notesSlide" Target="../notesSlides/notesSlide18.xml"/><Relationship Id="rId14" Type="http://schemas.openxmlformats.org/officeDocument/2006/relationships/image" Target="../media/image33.png"/><Relationship Id="rId22"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tags" Target="../tags/tag134.xml"/><Relationship Id="rId7" Type="http://schemas.microsoft.com/office/2007/relationships/hdphoto" Target="../media/hdphoto16.wdp"/><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52.png"/><Relationship Id="rId5" Type="http://schemas.openxmlformats.org/officeDocument/2006/relationships/slideLayout" Target="../slideLayouts/slideLayout4.xml"/><Relationship Id="rId4" Type="http://schemas.openxmlformats.org/officeDocument/2006/relationships/tags" Target="../tags/tag135.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slideLayout" Target="../slideLayouts/slideLayout1.xml"/><Relationship Id="rId3" Type="http://schemas.openxmlformats.org/officeDocument/2006/relationships/tags" Target="../tags/tag8.xml"/><Relationship Id="rId21" Type="http://schemas.openxmlformats.org/officeDocument/2006/relationships/image" Target="../media/image2.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image" Target="../media/image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notesSlide" Target="../notesSlides/notesSlide2.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53.png"/><Relationship Id="rId5" Type="http://schemas.openxmlformats.org/officeDocument/2006/relationships/slideLayout" Target="../slideLayouts/slideLayout4.xml"/><Relationship Id="rId4" Type="http://schemas.openxmlformats.org/officeDocument/2006/relationships/tags" Target="../tags/tag139.xml"/></Relationships>
</file>

<file path=ppt/slides/_rels/slide2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54.png"/><Relationship Id="rId5" Type="http://schemas.openxmlformats.org/officeDocument/2006/relationships/slideLayout" Target="../slideLayouts/slideLayout4.xml"/><Relationship Id="rId4" Type="http://schemas.openxmlformats.org/officeDocument/2006/relationships/tags" Target="../tags/tag143.xml"/></Relationships>
</file>

<file path=ppt/slides/_rels/slide22.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55.png"/><Relationship Id="rId5" Type="http://schemas.openxmlformats.org/officeDocument/2006/relationships/slideLayout" Target="../slideLayouts/slideLayout4.xml"/><Relationship Id="rId4" Type="http://schemas.openxmlformats.org/officeDocument/2006/relationships/tags" Target="../tags/tag14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56.tif"/><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notesSlide" Target="../notesSlides/notesSlide20.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slideLayout" Target="../slideLayouts/slideLayout5.xml"/><Relationship Id="rId5" Type="http://schemas.openxmlformats.org/officeDocument/2006/relationships/tags" Target="../tags/tag154.xml"/><Relationship Id="rId10" Type="http://schemas.openxmlformats.org/officeDocument/2006/relationships/tags" Target="../tags/tag159.xml"/><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162.xml"/><Relationship Id="rId7" Type="http://schemas.openxmlformats.org/officeDocument/2006/relationships/notesSlide" Target="../notesSlides/notesSlide21.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Layout" Target="../slideLayouts/slideLayout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 Type="http://schemas.openxmlformats.org/officeDocument/2006/relationships/tags" Target="../tags/tag167.xml"/><Relationship Id="rId21" Type="http://schemas.openxmlformats.org/officeDocument/2006/relationships/tags" Target="../tags/tag185.xml"/><Relationship Id="rId34" Type="http://schemas.openxmlformats.org/officeDocument/2006/relationships/tags" Target="../tags/tag198.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33" Type="http://schemas.openxmlformats.org/officeDocument/2006/relationships/tags" Target="../tags/tag197.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29" Type="http://schemas.openxmlformats.org/officeDocument/2006/relationships/tags" Target="../tags/tag193.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tags" Target="../tags/tag188.xml"/><Relationship Id="rId32" Type="http://schemas.openxmlformats.org/officeDocument/2006/relationships/tags" Target="../tags/tag196.xml"/><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notesSlide" Target="../notesSlides/notesSlide22.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tags" Target="../tags/tag195.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slideLayout" Target="../slideLayouts/slideLayout2.xml"/><Relationship Id="rId8" Type="http://schemas.openxmlformats.org/officeDocument/2006/relationships/tags" Target="../tags/tag172.xml"/></Relationships>
</file>

<file path=ppt/slides/_rels/slide27.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notesSlide" Target="../notesSlides/notesSlide23.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5" Type="http://schemas.openxmlformats.org/officeDocument/2006/relationships/tags" Target="../tags/tag213.xml"/><Relationship Id="rId10" Type="http://schemas.openxmlformats.org/officeDocument/2006/relationships/tags" Target="../tags/tag208.xml"/><Relationship Id="rId19" Type="http://schemas.openxmlformats.org/officeDocument/2006/relationships/slideLayout" Target="../slideLayouts/slideLayout3.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s>
</file>

<file path=ppt/slides/_rels/slide28.xml.rels><?xml version="1.0" encoding="UTF-8" standalone="yes"?>
<Relationships xmlns="http://schemas.openxmlformats.org/package/2006/relationships"><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tags" Target="../tags/tag242.xml"/><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tags" Target="../tags/tag241.xml"/><Relationship Id="rId33" Type="http://schemas.openxmlformats.org/officeDocument/2006/relationships/notesSlide" Target="../notesSlides/notesSlide24.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29" Type="http://schemas.openxmlformats.org/officeDocument/2006/relationships/tags" Target="../tags/tag245.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tags" Target="../tags/tag240.xml"/><Relationship Id="rId32" Type="http://schemas.openxmlformats.org/officeDocument/2006/relationships/slideLayout" Target="../slideLayouts/slideLayout3.xml"/><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10" Type="http://schemas.openxmlformats.org/officeDocument/2006/relationships/tags" Target="../tags/tag226.xml"/><Relationship Id="rId19" Type="http://schemas.openxmlformats.org/officeDocument/2006/relationships/tags" Target="../tags/tag235.xml"/><Relationship Id="rId31" Type="http://schemas.openxmlformats.org/officeDocument/2006/relationships/tags" Target="../tags/tag247.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tags" Target="../tags/tag243.xml"/><Relationship Id="rId30" Type="http://schemas.openxmlformats.org/officeDocument/2006/relationships/tags" Target="../tags/tag246.xml"/><Relationship Id="rId8" Type="http://schemas.openxmlformats.org/officeDocument/2006/relationships/tags" Target="../tags/tag224.xml"/></Relationships>
</file>

<file path=ppt/slides/_rels/slide29.xml.rels><?xml version="1.0" encoding="UTF-8" standalone="yes"?>
<Relationships xmlns="http://schemas.openxmlformats.org/package/2006/relationships"><Relationship Id="rId13" Type="http://schemas.openxmlformats.org/officeDocument/2006/relationships/tags" Target="../tags/tag260.xml"/><Relationship Id="rId18" Type="http://schemas.openxmlformats.org/officeDocument/2006/relationships/tags" Target="../tags/tag265.xml"/><Relationship Id="rId26" Type="http://schemas.openxmlformats.org/officeDocument/2006/relationships/tags" Target="../tags/tag273.xml"/><Relationship Id="rId21" Type="http://schemas.openxmlformats.org/officeDocument/2006/relationships/tags" Target="../tags/tag268.xml"/><Relationship Id="rId34" Type="http://schemas.openxmlformats.org/officeDocument/2006/relationships/tags" Target="../tags/tag281.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5" Type="http://schemas.openxmlformats.org/officeDocument/2006/relationships/tags" Target="../tags/tag272.xml"/><Relationship Id="rId33" Type="http://schemas.openxmlformats.org/officeDocument/2006/relationships/tags" Target="../tags/tag280.xml"/><Relationship Id="rId38" Type="http://schemas.openxmlformats.org/officeDocument/2006/relationships/image" Target="../media/image61.jpeg"/><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tags" Target="../tags/tag267.xml"/><Relationship Id="rId29" Type="http://schemas.openxmlformats.org/officeDocument/2006/relationships/tags" Target="../tags/tag276.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tags" Target="../tags/tag271.xml"/><Relationship Id="rId32" Type="http://schemas.openxmlformats.org/officeDocument/2006/relationships/tags" Target="../tags/tag279.xml"/><Relationship Id="rId37" Type="http://schemas.openxmlformats.org/officeDocument/2006/relationships/image" Target="../media/image60.png"/><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tags" Target="../tags/tag270.xml"/><Relationship Id="rId28" Type="http://schemas.openxmlformats.org/officeDocument/2006/relationships/tags" Target="../tags/tag275.xml"/><Relationship Id="rId36" Type="http://schemas.openxmlformats.org/officeDocument/2006/relationships/notesSlide" Target="../notesSlides/notesSlide25.xml"/><Relationship Id="rId10" Type="http://schemas.openxmlformats.org/officeDocument/2006/relationships/tags" Target="../tags/tag257.xml"/><Relationship Id="rId19" Type="http://schemas.openxmlformats.org/officeDocument/2006/relationships/tags" Target="../tags/tag266.xml"/><Relationship Id="rId31" Type="http://schemas.openxmlformats.org/officeDocument/2006/relationships/tags" Target="../tags/tag278.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tags" Target="../tags/tag269.xml"/><Relationship Id="rId27" Type="http://schemas.openxmlformats.org/officeDocument/2006/relationships/tags" Target="../tags/tag274.xml"/><Relationship Id="rId30" Type="http://schemas.openxmlformats.org/officeDocument/2006/relationships/tags" Target="../tags/tag277.xml"/><Relationship Id="rId35" Type="http://schemas.openxmlformats.org/officeDocument/2006/relationships/slideLayout" Target="../slideLayouts/slideLayout4.xml"/><Relationship Id="rId8" Type="http://schemas.openxmlformats.org/officeDocument/2006/relationships/tags" Target="../tags/tag255.xml"/><Relationship Id="rId3" Type="http://schemas.openxmlformats.org/officeDocument/2006/relationships/tags" Target="../tags/tag25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18" Type="http://schemas.openxmlformats.org/officeDocument/2006/relationships/tags" Target="../tags/tag299.xml"/><Relationship Id="rId3" Type="http://schemas.openxmlformats.org/officeDocument/2006/relationships/tags" Target="../tags/tag284.xml"/><Relationship Id="rId21" Type="http://schemas.openxmlformats.org/officeDocument/2006/relationships/notesSlide" Target="../notesSlides/notesSlide26.xml"/><Relationship Id="rId7" Type="http://schemas.openxmlformats.org/officeDocument/2006/relationships/tags" Target="../tags/tag288.xml"/><Relationship Id="rId12" Type="http://schemas.openxmlformats.org/officeDocument/2006/relationships/tags" Target="../tags/tag293.xml"/><Relationship Id="rId17" Type="http://schemas.openxmlformats.org/officeDocument/2006/relationships/tags" Target="../tags/tag298.xml"/><Relationship Id="rId2" Type="http://schemas.openxmlformats.org/officeDocument/2006/relationships/tags" Target="../tags/tag283.xml"/><Relationship Id="rId16" Type="http://schemas.openxmlformats.org/officeDocument/2006/relationships/tags" Target="../tags/tag297.xml"/><Relationship Id="rId20" Type="http://schemas.openxmlformats.org/officeDocument/2006/relationships/slideLayout" Target="../slideLayouts/slideLayout4.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5" Type="http://schemas.openxmlformats.org/officeDocument/2006/relationships/tags" Target="../tags/tag296.xml"/><Relationship Id="rId10" Type="http://schemas.openxmlformats.org/officeDocument/2006/relationships/tags" Target="../tags/tag291.xml"/><Relationship Id="rId19" Type="http://schemas.openxmlformats.org/officeDocument/2006/relationships/tags" Target="../tags/tag300.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s>
</file>

<file path=ppt/slides/_rels/slide31.xml.rels><?xml version="1.0" encoding="UTF-8" standalone="yes"?>
<Relationships xmlns="http://schemas.openxmlformats.org/package/2006/relationships"><Relationship Id="rId8" Type="http://schemas.openxmlformats.org/officeDocument/2006/relationships/tags" Target="../tags/tag308.xml"/><Relationship Id="rId13" Type="http://schemas.openxmlformats.org/officeDocument/2006/relationships/tags" Target="../tags/tag313.xml"/><Relationship Id="rId18" Type="http://schemas.openxmlformats.org/officeDocument/2006/relationships/tags" Target="../tags/tag318.xml"/><Relationship Id="rId26" Type="http://schemas.openxmlformats.org/officeDocument/2006/relationships/tags" Target="../tags/tag326.xml"/><Relationship Id="rId3" Type="http://schemas.openxmlformats.org/officeDocument/2006/relationships/tags" Target="../tags/tag303.xml"/><Relationship Id="rId21" Type="http://schemas.openxmlformats.org/officeDocument/2006/relationships/tags" Target="../tags/tag321.xml"/><Relationship Id="rId7" Type="http://schemas.openxmlformats.org/officeDocument/2006/relationships/tags" Target="../tags/tag307.xml"/><Relationship Id="rId12" Type="http://schemas.openxmlformats.org/officeDocument/2006/relationships/tags" Target="../tags/tag312.xml"/><Relationship Id="rId17" Type="http://schemas.openxmlformats.org/officeDocument/2006/relationships/tags" Target="../tags/tag317.xml"/><Relationship Id="rId25" Type="http://schemas.openxmlformats.org/officeDocument/2006/relationships/tags" Target="../tags/tag325.xml"/><Relationship Id="rId2" Type="http://schemas.openxmlformats.org/officeDocument/2006/relationships/tags" Target="../tags/tag302.xml"/><Relationship Id="rId16" Type="http://schemas.openxmlformats.org/officeDocument/2006/relationships/tags" Target="../tags/tag316.xml"/><Relationship Id="rId20" Type="http://schemas.openxmlformats.org/officeDocument/2006/relationships/tags" Target="../tags/tag320.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tags" Target="../tags/tag311.xml"/><Relationship Id="rId24" Type="http://schemas.openxmlformats.org/officeDocument/2006/relationships/tags" Target="../tags/tag324.xml"/><Relationship Id="rId5" Type="http://schemas.openxmlformats.org/officeDocument/2006/relationships/tags" Target="../tags/tag305.xml"/><Relationship Id="rId15" Type="http://schemas.openxmlformats.org/officeDocument/2006/relationships/tags" Target="../tags/tag315.xml"/><Relationship Id="rId23" Type="http://schemas.openxmlformats.org/officeDocument/2006/relationships/tags" Target="../tags/tag323.xml"/><Relationship Id="rId28" Type="http://schemas.openxmlformats.org/officeDocument/2006/relationships/notesSlide" Target="../notesSlides/notesSlide27.xml"/><Relationship Id="rId10" Type="http://schemas.openxmlformats.org/officeDocument/2006/relationships/tags" Target="../tags/tag310.xml"/><Relationship Id="rId19" Type="http://schemas.openxmlformats.org/officeDocument/2006/relationships/tags" Target="../tags/tag319.xml"/><Relationship Id="rId4" Type="http://schemas.openxmlformats.org/officeDocument/2006/relationships/tags" Target="../tags/tag304.xml"/><Relationship Id="rId9" Type="http://schemas.openxmlformats.org/officeDocument/2006/relationships/tags" Target="../tags/tag309.xml"/><Relationship Id="rId14" Type="http://schemas.openxmlformats.org/officeDocument/2006/relationships/tags" Target="../tags/tag314.xml"/><Relationship Id="rId22" Type="http://schemas.openxmlformats.org/officeDocument/2006/relationships/tags" Target="../tags/tag322.xml"/><Relationship Id="rId27"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tags" Target="../tags/tag339.xml"/><Relationship Id="rId18" Type="http://schemas.openxmlformats.org/officeDocument/2006/relationships/tags" Target="../tags/tag344.xml"/><Relationship Id="rId26" Type="http://schemas.openxmlformats.org/officeDocument/2006/relationships/notesSlide" Target="../notesSlides/notesSlide28.xml"/><Relationship Id="rId3" Type="http://schemas.openxmlformats.org/officeDocument/2006/relationships/tags" Target="../tags/tag329.xml"/><Relationship Id="rId21" Type="http://schemas.openxmlformats.org/officeDocument/2006/relationships/tags" Target="../tags/tag347.xml"/><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tags" Target="../tags/tag343.xml"/><Relationship Id="rId25" Type="http://schemas.openxmlformats.org/officeDocument/2006/relationships/slideLayout" Target="../slideLayouts/slideLayout5.xml"/><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tags" Target="../tags/tag346.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24" Type="http://schemas.openxmlformats.org/officeDocument/2006/relationships/tags" Target="../tags/tag350.xml"/><Relationship Id="rId5" Type="http://schemas.openxmlformats.org/officeDocument/2006/relationships/tags" Target="../tags/tag331.xml"/><Relationship Id="rId15" Type="http://schemas.openxmlformats.org/officeDocument/2006/relationships/tags" Target="../tags/tag341.xml"/><Relationship Id="rId23" Type="http://schemas.openxmlformats.org/officeDocument/2006/relationships/tags" Target="../tags/tag349.xml"/><Relationship Id="rId10" Type="http://schemas.openxmlformats.org/officeDocument/2006/relationships/tags" Target="../tags/tag336.xml"/><Relationship Id="rId19" Type="http://schemas.openxmlformats.org/officeDocument/2006/relationships/tags" Target="../tags/tag345.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 Id="rId22" Type="http://schemas.openxmlformats.org/officeDocument/2006/relationships/tags" Target="../tags/tag348.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353.xml"/><Relationship Id="rId7" Type="http://schemas.openxmlformats.org/officeDocument/2006/relationships/slideLayout" Target="../slideLayouts/slideLayout5.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image" Target="../media/image64.jpg"/><Relationship Id="rId5" Type="http://schemas.openxmlformats.org/officeDocument/2006/relationships/tags" Target="../tags/tag355.xml"/><Relationship Id="rId10" Type="http://schemas.openxmlformats.org/officeDocument/2006/relationships/image" Target="../media/image63.jpeg"/><Relationship Id="rId4" Type="http://schemas.openxmlformats.org/officeDocument/2006/relationships/tags" Target="../tags/tag354.xml"/><Relationship Id="rId9" Type="http://schemas.openxmlformats.org/officeDocument/2006/relationships/image" Target="../media/image62.jpeg"/></Relationships>
</file>

<file path=ppt/slides/_rels/slide34.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26" Type="http://schemas.openxmlformats.org/officeDocument/2006/relationships/notesSlide" Target="../notesSlides/notesSlide30.xml"/><Relationship Id="rId3" Type="http://schemas.openxmlformats.org/officeDocument/2006/relationships/tags" Target="../tags/tag359.xml"/><Relationship Id="rId21" Type="http://schemas.openxmlformats.org/officeDocument/2006/relationships/tags" Target="../tags/tag377.xml"/><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slideLayout" Target="../slideLayouts/slideLayout5.xml"/><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tags" Target="../tags/tag376.xml"/><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tags" Target="../tags/tag380.xml"/><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tags" Target="../tags/tag379.xml"/><Relationship Id="rId10" Type="http://schemas.openxmlformats.org/officeDocument/2006/relationships/tags" Target="../tags/tag366.xml"/><Relationship Id="rId19" Type="http://schemas.openxmlformats.org/officeDocument/2006/relationships/tags" Target="../tags/tag375.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tags" Target="../tags/tag378.xml"/></Relationships>
</file>

<file path=ppt/slides/_rels/slide35.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slideLayout" Target="../slideLayouts/slideLayout5.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tags" Target="../tags/tag392.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5" Type="http://schemas.openxmlformats.org/officeDocument/2006/relationships/tags" Target="../tags/tag385.xml"/><Relationship Id="rId10" Type="http://schemas.openxmlformats.org/officeDocument/2006/relationships/tags" Target="../tags/tag390.xml"/><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4.xml"/><Relationship Id="rId1" Type="http://schemas.openxmlformats.org/officeDocument/2006/relationships/tags" Target="../tags/tag393.xml"/><Relationship Id="rId5" Type="http://schemas.openxmlformats.org/officeDocument/2006/relationships/image" Target="../media/image4.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7.xml"/><Relationship Id="rId7" Type="http://schemas.openxmlformats.org/officeDocument/2006/relationships/image" Target="../media/image6.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9.png"/><Relationship Id="rId4" Type="http://schemas.openxmlformats.org/officeDocument/2006/relationships/tags" Target="../tags/tag28.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3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slideLayout" Target="../slideLayouts/slideLayout3.xml"/><Relationship Id="rId18" Type="http://schemas.openxmlformats.org/officeDocument/2006/relationships/image" Target="../media/image14.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13.png"/><Relationship Id="rId2" Type="http://schemas.openxmlformats.org/officeDocument/2006/relationships/tags" Target="../tags/tag36.xml"/><Relationship Id="rId16" Type="http://schemas.openxmlformats.org/officeDocument/2006/relationships/image" Target="../media/image12.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11.jpg"/><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slideLayout" Target="../slideLayouts/slideLayout3.xml"/><Relationship Id="rId18" Type="http://schemas.openxmlformats.org/officeDocument/2006/relationships/image" Target="../media/image17.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image" Target="../media/image16.png"/><Relationship Id="rId2" Type="http://schemas.openxmlformats.org/officeDocument/2006/relationships/tags" Target="../tags/tag48.xml"/><Relationship Id="rId16" Type="http://schemas.openxmlformats.org/officeDocument/2006/relationships/image" Target="../media/image15.png"/><Relationship Id="rId20" Type="http://schemas.microsoft.com/office/2007/relationships/hdphoto" Target="../media/hdphoto1.wdp"/><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image" Target="../media/image12.png"/><Relationship Id="rId10" Type="http://schemas.openxmlformats.org/officeDocument/2006/relationships/tags" Target="../tags/tag56.xml"/><Relationship Id="rId19" Type="http://schemas.openxmlformats.org/officeDocument/2006/relationships/image" Target="../media/image2.png"/><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1.xml"/><Relationship Id="rId7" Type="http://schemas.openxmlformats.org/officeDocument/2006/relationships/image" Target="../media/image1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62.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2789A309-6CAB-A4C3-F5FB-3E0BF0034EE4}"/>
              </a:ext>
            </a:extLst>
          </p:cNvPr>
          <p:cNvSpPr txBox="1"/>
          <p:nvPr/>
        </p:nvSpPr>
        <p:spPr>
          <a:xfrm>
            <a:off x="1577256" y="1206457"/>
            <a:ext cx="5868104" cy="1323439"/>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Arial" panose="020B0604020202020204" pitchFamily="34" charset="0"/>
              </a:rPr>
              <a:t>有評有「</a:t>
            </a:r>
            <a:r>
              <a:rPr lang="en-US" altLang="zh-TW" dirty="0">
                <a:latin typeface="Arial" panose="020B0604020202020204" pitchFamily="34" charset="0"/>
              </a:rPr>
              <a:t>G</a:t>
            </a:r>
            <a:r>
              <a:rPr lang="zh-TW" altLang="en-US" dirty="0">
                <a:latin typeface="Arial" panose="020B0604020202020204" pitchFamily="34" charset="0"/>
              </a:rPr>
              <a:t>」</a:t>
            </a:r>
            <a:endParaRPr lang="zh-CN" altLang="en-US" dirty="0">
              <a:latin typeface="Arial" panose="020B0604020202020204" pitchFamily="34" charset="0"/>
            </a:endParaRPr>
          </a:p>
        </p:txBody>
      </p:sp>
      <p:sp>
        <p:nvSpPr>
          <p:cNvPr id="3" name="文本框 11">
            <a:extLst>
              <a:ext uri="{FF2B5EF4-FFF2-40B4-BE49-F238E27FC236}">
                <a16:creationId xmlns:a16="http://schemas.microsoft.com/office/drawing/2014/main" id="{C573B879-C585-9A4B-E885-B3EE56B71507}"/>
              </a:ext>
            </a:extLst>
          </p:cNvPr>
          <p:cNvSpPr txBox="1"/>
          <p:nvPr/>
        </p:nvSpPr>
        <p:spPr>
          <a:xfrm>
            <a:off x="2277784" y="2634490"/>
            <a:ext cx="8805792" cy="1354185"/>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Arial" panose="020B0604020202020204" pitchFamily="34" charset="0"/>
              </a:rPr>
              <a:t>您的</a:t>
            </a:r>
            <a:r>
              <a:rPr lang="en-US" altLang="zh-TW" dirty="0">
                <a:latin typeface="Arial" panose="020B0604020202020204" pitchFamily="34" charset="0"/>
              </a:rPr>
              <a:t>AI</a:t>
            </a:r>
            <a:r>
              <a:rPr lang="zh-TW" altLang="en-US" dirty="0">
                <a:latin typeface="Arial" panose="020B0604020202020204" pitchFamily="34" charset="0"/>
              </a:rPr>
              <a:t>智能偵測器</a:t>
            </a:r>
            <a:endParaRPr lang="zh-CN" altLang="en-US" dirty="0">
              <a:latin typeface="Arial" panose="020B0604020202020204" pitchFamily="34" charset="0"/>
            </a:endParaRPr>
          </a:p>
        </p:txBody>
      </p:sp>
      <p:sp>
        <p:nvSpPr>
          <p:cNvPr id="4" name="PA-1">
            <a:extLst>
              <a:ext uri="{FF2B5EF4-FFF2-40B4-BE49-F238E27FC236}">
                <a16:creationId xmlns:a16="http://schemas.microsoft.com/office/drawing/2014/main" id="{E3BD548F-C73A-1BC8-6A32-FF46510FBBD7}"/>
              </a:ext>
            </a:extLst>
          </p:cNvPr>
          <p:cNvSpPr>
            <a:spLocks/>
          </p:cNvSpPr>
          <p:nvPr>
            <p:custDataLst>
              <p:tags r:id="rId1"/>
            </p:custDataLst>
          </p:nvPr>
        </p:nvSpPr>
        <p:spPr>
          <a:xfrm flipH="1" flipV="1">
            <a:off x="7753381" y="4575812"/>
            <a:ext cx="4086295" cy="2282187"/>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5" name="TextBox 19">
            <a:extLst>
              <a:ext uri="{FF2B5EF4-FFF2-40B4-BE49-F238E27FC236}">
                <a16:creationId xmlns:a16="http://schemas.microsoft.com/office/drawing/2014/main" id="{674AB757-9182-C735-7F77-64CEAE8E1F0D}"/>
              </a:ext>
            </a:extLst>
          </p:cNvPr>
          <p:cNvSpPr txBox="1"/>
          <p:nvPr/>
        </p:nvSpPr>
        <p:spPr>
          <a:xfrm>
            <a:off x="9212188" y="4685831"/>
            <a:ext cx="1168681" cy="289611"/>
          </a:xfrm>
          <a:prstGeom prst="rect">
            <a:avLst/>
          </a:prstGeom>
          <a:noFill/>
        </p:spPr>
        <p:txBody>
          <a:bodyPr wrap="none" lIns="42971" tIns="21485" rIns="42971" bIns="21485" rtlCol="0">
            <a:spAutoFit/>
          </a:bodyPr>
          <a:lstStyle/>
          <a:p>
            <a:pPr algn="ctr"/>
            <a:r>
              <a:rPr lang="zh-TW" altLang="en-US" sz="1600" b="1" dirty="0">
                <a:solidFill>
                  <a:schemeClr val="accent1">
                    <a:lumMod val="50000"/>
                  </a:schemeClr>
                </a:solidFill>
                <a:latin typeface="Arial" panose="020B0604020202020204" pitchFamily="34" charset="0"/>
                <a:ea typeface="微軟正黑體" panose="020B0604030504040204" pitchFamily="34" charset="-120"/>
              </a:rPr>
              <a:t>第</a:t>
            </a:r>
            <a:r>
              <a:rPr lang="en-US" altLang="zh-TW" sz="1600" b="1" dirty="0">
                <a:solidFill>
                  <a:schemeClr val="accent1">
                    <a:lumMod val="50000"/>
                  </a:schemeClr>
                </a:solidFill>
                <a:latin typeface="Arial" panose="020B0604020202020204" pitchFamily="34" charset="0"/>
                <a:ea typeface="微軟正黑體" panose="020B0604030504040204" pitchFamily="34" charset="-120"/>
              </a:rPr>
              <a:t>112407</a:t>
            </a:r>
            <a:r>
              <a:rPr lang="zh-TW" altLang="en-US" sz="1600" b="1" dirty="0">
                <a:solidFill>
                  <a:schemeClr val="accent1">
                    <a:lumMod val="50000"/>
                  </a:schemeClr>
                </a:solidFill>
                <a:latin typeface="Arial" panose="020B0604020202020204" pitchFamily="34" charset="0"/>
                <a:ea typeface="微軟正黑體" panose="020B0604030504040204" pitchFamily="34" charset="-120"/>
              </a:rPr>
              <a:t>組</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p:txBody>
      </p:sp>
      <p:pic>
        <p:nvPicPr>
          <p:cNvPr id="6" name="图片 17">
            <a:extLst>
              <a:ext uri="{FF2B5EF4-FFF2-40B4-BE49-F238E27FC236}">
                <a16:creationId xmlns:a16="http://schemas.microsoft.com/office/drawing/2014/main" id="{0DD33903-6F40-C96D-4C85-93346E980A6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7" name="图片 18">
            <a:extLst>
              <a:ext uri="{FF2B5EF4-FFF2-40B4-BE49-F238E27FC236}">
                <a16:creationId xmlns:a16="http://schemas.microsoft.com/office/drawing/2014/main" id="{F9035180-577F-6D73-C975-38ED06567FE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8" name="图片 19">
            <a:extLst>
              <a:ext uri="{FF2B5EF4-FFF2-40B4-BE49-F238E27FC236}">
                <a16:creationId xmlns:a16="http://schemas.microsoft.com/office/drawing/2014/main" id="{A839EE33-4AD1-0588-4D37-0D07D95E2870}"/>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
        <p:nvSpPr>
          <p:cNvPr id="9" name="TextBox 19">
            <a:extLst>
              <a:ext uri="{FF2B5EF4-FFF2-40B4-BE49-F238E27FC236}">
                <a16:creationId xmlns:a16="http://schemas.microsoft.com/office/drawing/2014/main" id="{101DE893-20E2-C6E7-F3D4-BF1BFCAD008B}"/>
              </a:ext>
            </a:extLst>
          </p:cNvPr>
          <p:cNvSpPr txBox="1"/>
          <p:nvPr/>
        </p:nvSpPr>
        <p:spPr>
          <a:xfrm>
            <a:off x="8646160" y="4975442"/>
            <a:ext cx="2300736" cy="1890049"/>
          </a:xfrm>
          <a:prstGeom prst="rect">
            <a:avLst/>
          </a:prstGeom>
          <a:noFill/>
        </p:spPr>
        <p:txBody>
          <a:bodyPr wrap="square" lIns="42971" tIns="21485" rIns="42971" bIns="21485" rtlCol="0">
            <a:spAutoFit/>
          </a:bodyPr>
          <a:lstStyle/>
          <a:p>
            <a:pPr algn="ctr">
              <a:lnSpc>
                <a:spcPts val="2400"/>
              </a:lnSpc>
            </a:pPr>
            <a:r>
              <a:rPr lang="zh-TW" altLang="en-US" sz="1600" b="1" dirty="0">
                <a:solidFill>
                  <a:schemeClr val="accent1">
                    <a:lumMod val="50000"/>
                  </a:schemeClr>
                </a:solidFill>
                <a:latin typeface="Arial" panose="020B0604020202020204" pitchFamily="34" charset="0"/>
                <a:ea typeface="微軟正黑體" panose="020B0604030504040204" pitchFamily="34" charset="-120"/>
              </a:rPr>
              <a:t>指導教授：李文毅 教授</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Arial" panose="020B0604020202020204" pitchFamily="34" charset="0"/>
                <a:ea typeface="微軟正黑體" panose="020B0604030504040204" pitchFamily="34" charset="-120"/>
              </a:rPr>
              <a:t>組長：</a:t>
            </a:r>
            <a:r>
              <a:rPr lang="en-US" altLang="zh-TW" sz="1600" b="1" dirty="0">
                <a:solidFill>
                  <a:schemeClr val="accent1">
                    <a:lumMod val="50000"/>
                  </a:schemeClr>
                </a:solidFill>
                <a:latin typeface="Arial" panose="020B0604020202020204" pitchFamily="34" charset="0"/>
                <a:ea typeface="微軟正黑體" panose="020B0604030504040204" pitchFamily="34" charset="-120"/>
              </a:rPr>
              <a:t>10946017</a:t>
            </a:r>
            <a:r>
              <a:rPr lang="zh-TW" altLang="en-US" sz="1600" b="1" dirty="0">
                <a:solidFill>
                  <a:schemeClr val="accent1">
                    <a:lumMod val="50000"/>
                  </a:schemeClr>
                </a:solidFill>
                <a:latin typeface="Arial" panose="020B0604020202020204" pitchFamily="34" charset="0"/>
                <a:ea typeface="微軟正黑體" panose="020B0604030504040204" pitchFamily="34" charset="-120"/>
              </a:rPr>
              <a:t>陳祐蓉</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Arial" panose="020B0604020202020204" pitchFamily="34" charset="0"/>
                <a:ea typeface="微軟正黑體" panose="020B0604030504040204" pitchFamily="34" charset="-120"/>
              </a:rPr>
              <a:t>組員：</a:t>
            </a:r>
            <a:r>
              <a:rPr lang="en-US" altLang="zh-TW" sz="1600" b="1" dirty="0">
                <a:solidFill>
                  <a:schemeClr val="accent1">
                    <a:lumMod val="50000"/>
                  </a:schemeClr>
                </a:solidFill>
                <a:latin typeface="Arial" panose="020B0604020202020204" pitchFamily="34" charset="0"/>
                <a:ea typeface="微軟正黑體" panose="020B0604030504040204" pitchFamily="34" charset="-120"/>
              </a:rPr>
              <a:t>10945085</a:t>
            </a:r>
            <a:r>
              <a:rPr lang="zh-TW" altLang="en-US" sz="1600" b="1" dirty="0">
                <a:solidFill>
                  <a:schemeClr val="accent1">
                    <a:lumMod val="50000"/>
                  </a:schemeClr>
                </a:solidFill>
                <a:latin typeface="Arial" panose="020B0604020202020204" pitchFamily="34" charset="0"/>
                <a:ea typeface="微軟正黑體" panose="020B0604030504040204" pitchFamily="34" charset="-120"/>
              </a:rPr>
              <a:t>劉子瑜</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Arial" panose="020B0604020202020204" pitchFamily="34" charset="0"/>
                <a:ea typeface="微軟正黑體" panose="020B0604030504040204" pitchFamily="34" charset="-120"/>
              </a:rPr>
              <a:t>　　　</a:t>
            </a:r>
            <a:r>
              <a:rPr lang="en-US" altLang="zh-TW" sz="1600" b="1" dirty="0">
                <a:solidFill>
                  <a:schemeClr val="accent1">
                    <a:lumMod val="50000"/>
                  </a:schemeClr>
                </a:solidFill>
                <a:latin typeface="Arial" panose="020B0604020202020204" pitchFamily="34" charset="0"/>
                <a:ea typeface="微軟正黑體" panose="020B0604030504040204" pitchFamily="34" charset="-120"/>
              </a:rPr>
              <a:t>10946001</a:t>
            </a:r>
            <a:r>
              <a:rPr lang="zh-TW" altLang="en-US" sz="1600" b="1" dirty="0">
                <a:solidFill>
                  <a:schemeClr val="accent1">
                    <a:lumMod val="50000"/>
                  </a:schemeClr>
                </a:solidFill>
                <a:latin typeface="Arial" panose="020B0604020202020204" pitchFamily="34" charset="0"/>
                <a:ea typeface="微軟正黑體" panose="020B0604030504040204" pitchFamily="34" charset="-120"/>
              </a:rPr>
              <a:t>高家心</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Arial" panose="020B0604020202020204" pitchFamily="34" charset="0"/>
                <a:ea typeface="微軟正黑體" panose="020B0604030504040204" pitchFamily="34" charset="-120"/>
              </a:rPr>
              <a:t>　　　</a:t>
            </a:r>
            <a:r>
              <a:rPr lang="en-US" altLang="zh-TW" sz="1600" b="1" dirty="0">
                <a:solidFill>
                  <a:schemeClr val="accent1">
                    <a:lumMod val="50000"/>
                  </a:schemeClr>
                </a:solidFill>
                <a:latin typeface="Arial" panose="020B0604020202020204" pitchFamily="34" charset="0"/>
                <a:ea typeface="微軟正黑體" panose="020B0604030504040204" pitchFamily="34" charset="-120"/>
              </a:rPr>
              <a:t>10946016</a:t>
            </a:r>
            <a:r>
              <a:rPr lang="zh-TW" altLang="en-US" sz="1600" b="1" dirty="0">
                <a:solidFill>
                  <a:schemeClr val="accent1">
                    <a:lumMod val="50000"/>
                  </a:schemeClr>
                </a:solidFill>
                <a:latin typeface="Arial" panose="020B0604020202020204" pitchFamily="34" charset="0"/>
                <a:ea typeface="微軟正黑體" panose="020B0604030504040204" pitchFamily="34" charset="-120"/>
              </a:rPr>
              <a:t>戴士傑</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Arial" panose="020B0604020202020204" pitchFamily="34" charset="0"/>
                <a:ea typeface="微軟正黑體" panose="020B0604030504040204" pitchFamily="34" charset="-120"/>
              </a:rPr>
              <a:t>　　　</a:t>
            </a:r>
            <a:r>
              <a:rPr lang="en-US" altLang="zh-TW" sz="1600" b="1" dirty="0">
                <a:solidFill>
                  <a:schemeClr val="accent1">
                    <a:lumMod val="50000"/>
                  </a:schemeClr>
                </a:solidFill>
                <a:latin typeface="Arial" panose="020B0604020202020204" pitchFamily="34" charset="0"/>
                <a:ea typeface="微軟正黑體" panose="020B0604030504040204" pitchFamily="34" charset="-120"/>
              </a:rPr>
              <a:t>10946027</a:t>
            </a:r>
            <a:r>
              <a:rPr lang="zh-TW" altLang="en-US" sz="1600" b="1" dirty="0">
                <a:solidFill>
                  <a:schemeClr val="accent1">
                    <a:lumMod val="50000"/>
                  </a:schemeClr>
                </a:solidFill>
                <a:latin typeface="Arial" panose="020B0604020202020204" pitchFamily="34" charset="0"/>
                <a:ea typeface="微軟正黑體" panose="020B0604030504040204" pitchFamily="34" charset="-120"/>
              </a:rPr>
              <a:t>林書博</a:t>
            </a:r>
            <a:endParaRPr lang="en-US" altLang="zh-TW" sz="1600" b="1" dirty="0">
              <a:solidFill>
                <a:schemeClr val="accent1">
                  <a:lumMod val="50000"/>
                </a:schemeClr>
              </a:solidFill>
              <a:latin typeface="Arial" panose="020B0604020202020204" pitchFamily="34" charset="0"/>
              <a:ea typeface="微軟正黑體" panose="020B0604030504040204" pitchFamily="34" charset="-120"/>
            </a:endParaRPr>
          </a:p>
        </p:txBody>
      </p:sp>
      <p:pic>
        <p:nvPicPr>
          <p:cNvPr id="12" name="圖片 11"/>
          <p:cNvPicPr>
            <a:picLocks noChangeAspect="1"/>
          </p:cNvPicPr>
          <p:nvPr/>
        </p:nvPicPr>
        <p:blipFill>
          <a:blip r:embed="rId5">
            <a:extLst>
              <a:ext uri="{BEBA8EAE-BF5A-486C-A8C5-ECC9F3942E4B}">
                <a14:imgProps xmlns:a14="http://schemas.microsoft.com/office/drawing/2010/main">
                  <a14:imgLayer r:embed="rId6">
                    <a14:imgEffect>
                      <a14:backgroundRemoval t="10000" b="98000" l="9582" r="96560"/>
                    </a14:imgEffect>
                  </a14:imgLayer>
                </a14:imgProps>
              </a:ext>
              <a:ext uri="{28A0092B-C50C-407E-A947-70E740481C1C}">
                <a14:useLocalDpi xmlns:a14="http://schemas.microsoft.com/office/drawing/2010/main" val="0"/>
              </a:ext>
            </a:extLst>
          </a:blip>
          <a:stretch>
            <a:fillRect/>
          </a:stretch>
        </p:blipFill>
        <p:spPr>
          <a:xfrm>
            <a:off x="677662" y="4415811"/>
            <a:ext cx="1799187" cy="2210304"/>
          </a:xfrm>
          <a:prstGeom prst="rect">
            <a:avLst/>
          </a:prstGeom>
        </p:spPr>
      </p:pic>
    </p:spTree>
    <p:extLst>
      <p:ext uri="{BB962C8B-B14F-4D97-AF65-F5344CB8AC3E}">
        <p14:creationId xmlns:p14="http://schemas.microsoft.com/office/powerpoint/2010/main" val="919272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8" presetClass="emph" presetSubtype="0" repeatCount="indefinite" fill="hold" nodeType="withEffect">
                                  <p:stCondLst>
                                    <p:cond delay="0"/>
                                  </p:stCondLst>
                                  <p:childTnLst>
                                    <p:animRot by="21600000">
                                      <p:cBhvr>
                                        <p:cTn id="33"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00763"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256364" y="402288"/>
            <a:ext cx="47264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商業模式</a:t>
            </a:r>
            <a:endParaRPr lang="zh-CN" altLang="en-US" dirty="0">
              <a:latin typeface="微軟正黑體" panose="020B0604030504040204" pitchFamily="34" charset="-120"/>
              <a:ea typeface="微軟正黑體" panose="020B0604030504040204" pitchFamily="34" charset="-120"/>
            </a:endParaRPr>
          </a:p>
        </p:txBody>
      </p:sp>
      <p:pic>
        <p:nvPicPr>
          <p:cNvPr id="9" name="圖片 8" descr="一張含有 文字, 螢幕擷取畫面, Rectangle, 字型 的圖片&#10;&#10;自動產生的描述">
            <a:extLst>
              <a:ext uri="{FF2B5EF4-FFF2-40B4-BE49-F238E27FC236}">
                <a16:creationId xmlns:a16="http://schemas.microsoft.com/office/drawing/2014/main" id="{E7648B09-65F9-25D5-F900-D1274674FB2C}"/>
              </a:ext>
            </a:extLst>
          </p:cNvPr>
          <p:cNvPicPr>
            <a:picLocks noChangeAspect="1"/>
          </p:cNvPicPr>
          <p:nvPr/>
        </p:nvPicPr>
        <p:blipFill rotWithShape="1">
          <a:blip r:embed="rId7">
            <a:extLst>
              <a:ext uri="{28A0092B-C50C-407E-A947-70E740481C1C}">
                <a14:useLocalDpi xmlns:a14="http://schemas.microsoft.com/office/drawing/2010/main" val="0"/>
              </a:ext>
            </a:extLst>
          </a:blip>
          <a:srcRect t="10010" b="10802"/>
          <a:stretch/>
        </p:blipFill>
        <p:spPr>
          <a:xfrm>
            <a:off x="1188168" y="1178082"/>
            <a:ext cx="9636519" cy="5392401"/>
          </a:xfrm>
          <a:prstGeom prst="rect">
            <a:avLst/>
          </a:prstGeom>
        </p:spPr>
      </p:pic>
    </p:spTree>
    <p:extLst>
      <p:ext uri="{BB962C8B-B14F-4D97-AF65-F5344CB8AC3E}">
        <p14:creationId xmlns:p14="http://schemas.microsoft.com/office/powerpoint/2010/main" val="1306029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5CCF4A-8CEF-437E-0FA1-552ECA0A603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4EEC03DE-8693-359B-D586-6625070E4DC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0B98A98-8097-027D-0DC5-9816B10E33A2}"/>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8D15E8D1-05E0-F6D3-4B42-C5D2CB48F838}"/>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FC7C6EC1-8F10-E657-8E9B-A38DC869D22C}"/>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41B2D81F-7ADE-B1FD-77C9-AD4A23D9BA04}"/>
                </a:ext>
              </a:extLst>
            </p:cNvPr>
            <p:cNvSpPr txBox="1"/>
            <p:nvPr>
              <p:custDataLst>
                <p:tags r:id="rId1"/>
              </p:custDataLst>
            </p:nvPr>
          </p:nvSpPr>
          <p:spPr>
            <a:xfrm>
              <a:off x="2742758" y="4317885"/>
              <a:ext cx="170822"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2</a:t>
              </a:r>
            </a:p>
          </p:txBody>
        </p:sp>
      </p:grpSp>
      <p:sp>
        <p:nvSpPr>
          <p:cNvPr id="8" name="TextBox 14">
            <a:extLst>
              <a:ext uri="{FF2B5EF4-FFF2-40B4-BE49-F238E27FC236}">
                <a16:creationId xmlns:a16="http://schemas.microsoft.com/office/drawing/2014/main" id="{D3D08FD0-74C2-AC21-3F88-F440AD9B88E6}"/>
              </a:ext>
            </a:extLst>
          </p:cNvPr>
          <p:cNvSpPr txBox="1"/>
          <p:nvPr/>
        </p:nvSpPr>
        <p:spPr>
          <a:xfrm>
            <a:off x="1075855" y="357950"/>
            <a:ext cx="5650671"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可行性分析</a:t>
            </a:r>
            <a:r>
              <a:rPr lang="en-US" altLang="zh-TW" dirty="0"/>
              <a:t>–</a:t>
            </a:r>
            <a:r>
              <a:rPr lang="zh-TW" altLang="en-US" dirty="0"/>
              <a:t>營運可行性</a:t>
            </a:r>
            <a:endParaRPr lang="zh-CN" altLang="en-US" dirty="0"/>
          </a:p>
        </p:txBody>
      </p:sp>
      <p:sp>
        <p:nvSpPr>
          <p:cNvPr id="10" name="文字方塊 9">
            <a:extLst>
              <a:ext uri="{FF2B5EF4-FFF2-40B4-BE49-F238E27FC236}">
                <a16:creationId xmlns:a16="http://schemas.microsoft.com/office/drawing/2014/main" id="{0AB96FFD-65E2-4739-642D-88F991C69CCC}"/>
              </a:ext>
            </a:extLst>
          </p:cNvPr>
          <p:cNvSpPr txBox="1"/>
          <p:nvPr/>
        </p:nvSpPr>
        <p:spPr>
          <a:xfrm>
            <a:off x="7771773" y="5958666"/>
            <a:ext cx="2721371" cy="338554"/>
          </a:xfrm>
          <a:prstGeom prst="rect">
            <a:avLst/>
          </a:prstGeom>
          <a:noFill/>
        </p:spPr>
        <p:txBody>
          <a:bodyPr wrap="square">
            <a:spAutoFit/>
          </a:bodyPr>
          <a:lstStyle/>
          <a:p>
            <a:pPr defTabSz="685783">
              <a:spcBef>
                <a:spcPts val="751"/>
              </a:spcBef>
            </a:pPr>
            <a:r>
              <a:rPr lang="zh-TW" altLang="en-US" sz="1600" b="1" dirty="0">
                <a:latin typeface="Times New Roman" panose="02020603050405020304" pitchFamily="18" charset="0"/>
                <a:ea typeface="標楷體" panose="03000509000000000000" pitchFamily="65" charset="-120"/>
              </a:rPr>
              <a:t>受不實評論困擾之訪談占比</a:t>
            </a:r>
          </a:p>
        </p:txBody>
      </p:sp>
      <p:pic>
        <p:nvPicPr>
          <p:cNvPr id="32" name="圖片 31" descr="一張含有 文字, 人的臉孔, 男孩, 卡通 的圖片&#10;&#10;自動產生的描述">
            <a:extLst>
              <a:ext uri="{FF2B5EF4-FFF2-40B4-BE49-F238E27FC236}">
                <a16:creationId xmlns:a16="http://schemas.microsoft.com/office/drawing/2014/main" id="{04F8C235-5116-EDB1-1143-C4D33AC8D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9269" y="1476334"/>
            <a:ext cx="6096943" cy="43084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Text Placeholder 33">
            <a:extLst>
              <a:ext uri="{FF2B5EF4-FFF2-40B4-BE49-F238E27FC236}">
                <a16:creationId xmlns:a16="http://schemas.microsoft.com/office/drawing/2014/main" id="{E6FBCD9A-55C3-1A25-C0CC-8490E7B85AAC}"/>
              </a:ext>
            </a:extLst>
          </p:cNvPr>
          <p:cNvSpPr txBox="1">
            <a:spLocks/>
          </p:cNvSpPr>
          <p:nvPr/>
        </p:nvSpPr>
        <p:spPr>
          <a:xfrm>
            <a:off x="1816875" y="2608263"/>
            <a:ext cx="1487392" cy="129266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marL="0" indent="0">
              <a:lnSpc>
                <a:spcPct val="100000"/>
              </a:lnSpc>
              <a:buNone/>
            </a:pPr>
            <a:r>
              <a:rPr lang="zh-TW" altLang="en-US"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 </a:t>
            </a:r>
            <a:endParaRPr lang="en-US"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marL="0" indent="0">
              <a:lnSpc>
                <a:spcPct val="100000"/>
              </a:lnSpc>
              <a:buNone/>
            </a:pPr>
            <a:r>
              <a:rPr lang="zh-TW" altLang="en-US" sz="1600" b="1" dirty="0">
                <a:solidFill>
                  <a:schemeClr val="accent1">
                    <a:lumMod val="50000"/>
                  </a:schemeClr>
                </a:solidFill>
                <a:latin typeface="Times New Roman" panose="02020603050405020304" pitchFamily="18" charset="0"/>
                <a:ea typeface="標楷體" panose="03000509000000000000" pitchFamily="65" charset="-120"/>
              </a:rPr>
              <a:t> </a:t>
            </a:r>
            <a:endParaRPr lang="en-AU"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algn="ctr">
              <a:lnSpc>
                <a:spcPct val="100000"/>
              </a:lnSpc>
            </a:pPr>
            <a:endParaRPr lang="en-AU"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34" name="語音泡泡: 橢圓形 33">
            <a:extLst>
              <a:ext uri="{FF2B5EF4-FFF2-40B4-BE49-F238E27FC236}">
                <a16:creationId xmlns:a16="http://schemas.microsoft.com/office/drawing/2014/main" id="{C1DAB614-A4FF-52DE-ED7B-F00C41B80319}"/>
              </a:ext>
            </a:extLst>
          </p:cNvPr>
          <p:cNvSpPr/>
          <p:nvPr/>
        </p:nvSpPr>
        <p:spPr>
          <a:xfrm>
            <a:off x="1596134" y="4117603"/>
            <a:ext cx="220743" cy="1810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35" name="語音泡泡: 橢圓形 34">
            <a:extLst>
              <a:ext uri="{FF2B5EF4-FFF2-40B4-BE49-F238E27FC236}">
                <a16:creationId xmlns:a16="http://schemas.microsoft.com/office/drawing/2014/main" id="{9F81761A-346E-61C3-8976-06697BCCDCD8}"/>
              </a:ext>
            </a:extLst>
          </p:cNvPr>
          <p:cNvSpPr/>
          <p:nvPr/>
        </p:nvSpPr>
        <p:spPr>
          <a:xfrm>
            <a:off x="1596134" y="1851110"/>
            <a:ext cx="220743" cy="1810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3" name="文字方塊 12">
            <a:extLst>
              <a:ext uri="{FF2B5EF4-FFF2-40B4-BE49-F238E27FC236}">
                <a16:creationId xmlns:a16="http://schemas.microsoft.com/office/drawing/2014/main" id="{D72DDDBC-A96A-A3F6-E8DA-F72001F59C17}"/>
              </a:ext>
            </a:extLst>
          </p:cNvPr>
          <p:cNvSpPr txBox="1"/>
          <p:nvPr/>
        </p:nvSpPr>
        <p:spPr>
          <a:xfrm>
            <a:off x="1816881" y="1680018"/>
            <a:ext cx="1777753" cy="523220"/>
          </a:xfrm>
          <a:prstGeom prst="rect">
            <a:avLst/>
          </a:prstGeom>
          <a:noFill/>
        </p:spPr>
        <p:txBody>
          <a:bodyPr wrap="square">
            <a:spAutoFit/>
          </a:bodyPr>
          <a:lstStyle/>
          <a:p>
            <a:r>
              <a:rPr lang="zh-TW" altLang="en-US" sz="28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一般訪客</a:t>
            </a:r>
            <a:endParaRPr lang="en-US" altLang="zh-TW" sz="28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15" name="文字方塊 14">
            <a:extLst>
              <a:ext uri="{FF2B5EF4-FFF2-40B4-BE49-F238E27FC236}">
                <a16:creationId xmlns:a16="http://schemas.microsoft.com/office/drawing/2014/main" id="{48879A27-DEA9-86EF-081A-09999D83A7B1}"/>
              </a:ext>
            </a:extLst>
          </p:cNvPr>
          <p:cNvSpPr txBox="1"/>
          <p:nvPr/>
        </p:nvSpPr>
        <p:spPr>
          <a:xfrm>
            <a:off x="1816880" y="3977291"/>
            <a:ext cx="1850557" cy="461665"/>
          </a:xfrm>
          <a:prstGeom prst="rect">
            <a:avLst/>
          </a:prstGeom>
          <a:noFill/>
        </p:spPr>
        <p:txBody>
          <a:bodyPr wrap="square">
            <a:spAutoFit/>
          </a:bodyPr>
          <a:lstStyle/>
          <a:p>
            <a:r>
              <a:rPr lang="zh-TW" altLang="en-US" sz="2400" b="1" dirty="0">
                <a:solidFill>
                  <a:schemeClr val="accent1">
                    <a:lumMod val="50000"/>
                  </a:schemeClr>
                </a:solidFill>
                <a:latin typeface="Times New Roman" panose="02020603050405020304" pitchFamily="18" charset="0"/>
                <a:ea typeface="標楷體" panose="03000509000000000000" pitchFamily="65" charset="-120"/>
              </a:rPr>
              <a:t>會員使用者</a:t>
            </a:r>
            <a:endParaRPr lang="zh-TW" altLang="en-US" sz="2400" dirty="0">
              <a:latin typeface="Times New Roman" panose="02020603050405020304" pitchFamily="18" charset="0"/>
              <a:ea typeface="標楷體" panose="03000509000000000000" pitchFamily="65" charset="-120"/>
            </a:endParaRPr>
          </a:p>
        </p:txBody>
      </p:sp>
      <p:sp>
        <p:nvSpPr>
          <p:cNvPr id="17" name="文字方塊 16">
            <a:extLst>
              <a:ext uri="{FF2B5EF4-FFF2-40B4-BE49-F238E27FC236}">
                <a16:creationId xmlns:a16="http://schemas.microsoft.com/office/drawing/2014/main" id="{3A1E5AA0-5BAC-D88C-430A-2E17F7BF7A74}"/>
              </a:ext>
            </a:extLst>
          </p:cNvPr>
          <p:cNvSpPr txBox="1"/>
          <p:nvPr/>
        </p:nvSpPr>
        <p:spPr>
          <a:xfrm>
            <a:off x="1706505" y="5124724"/>
            <a:ext cx="2194687"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完善的分析</a:t>
            </a:r>
            <a:endParaRPr lang="en-US" altLang="zh-TW" sz="2000" dirty="0">
              <a:latin typeface="Times New Roman" panose="02020603050405020304" pitchFamily="18" charset="0"/>
              <a:ea typeface="標楷體" panose="03000509000000000000" pitchFamily="65" charset="-120"/>
            </a:endParaRPr>
          </a:p>
        </p:txBody>
      </p:sp>
      <p:sp>
        <p:nvSpPr>
          <p:cNvPr id="9" name="等腰三角形 8">
            <a:extLst>
              <a:ext uri="{FF2B5EF4-FFF2-40B4-BE49-F238E27FC236}">
                <a16:creationId xmlns:a16="http://schemas.microsoft.com/office/drawing/2014/main" id="{2138DD9C-849A-FA43-B508-43D022E75C3B}"/>
              </a:ext>
            </a:extLst>
          </p:cNvPr>
          <p:cNvSpPr/>
          <p:nvPr/>
        </p:nvSpPr>
        <p:spPr>
          <a:xfrm>
            <a:off x="7497058" y="6021628"/>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Times New Roman" panose="02020603050405020304" pitchFamily="18" charset="0"/>
              <a:ea typeface="標楷體" panose="03000509000000000000" pitchFamily="65" charset="-120"/>
            </a:endParaRPr>
          </a:p>
        </p:txBody>
      </p:sp>
      <p:sp>
        <p:nvSpPr>
          <p:cNvPr id="14" name="文字方塊 13">
            <a:extLst>
              <a:ext uri="{FF2B5EF4-FFF2-40B4-BE49-F238E27FC236}">
                <a16:creationId xmlns:a16="http://schemas.microsoft.com/office/drawing/2014/main" id="{F0E0E850-43A4-01BA-732F-0C745E62964A}"/>
              </a:ext>
            </a:extLst>
          </p:cNvPr>
          <p:cNvSpPr txBox="1"/>
          <p:nvPr/>
        </p:nvSpPr>
        <p:spPr>
          <a:xfrm>
            <a:off x="1816875" y="2425188"/>
            <a:ext cx="2326939" cy="400110"/>
          </a:xfrm>
          <a:prstGeom prst="rect">
            <a:avLst/>
          </a:prstGeom>
          <a:noFill/>
        </p:spPr>
        <p:txBody>
          <a:bodyPr wrap="square" rtlCol="0">
            <a:spAutoFit/>
          </a:bodyPr>
          <a:lstStyle/>
          <a:p>
            <a:r>
              <a:rPr lang="zh-TW" altLang="en-US" sz="2000" dirty="0">
                <a:latin typeface="Times New Roman" panose="02020603050405020304" pitchFamily="18" charset="0"/>
                <a:ea typeface="標楷體" panose="03000509000000000000" pitchFamily="65" charset="-120"/>
              </a:rPr>
              <a:t>有效評論佔比</a:t>
            </a:r>
          </a:p>
        </p:txBody>
      </p:sp>
      <p:sp>
        <p:nvSpPr>
          <p:cNvPr id="16" name="文字方塊 15">
            <a:extLst>
              <a:ext uri="{FF2B5EF4-FFF2-40B4-BE49-F238E27FC236}">
                <a16:creationId xmlns:a16="http://schemas.microsoft.com/office/drawing/2014/main" id="{F647BD72-8424-96B6-AED9-7F22F1F516FC}"/>
              </a:ext>
            </a:extLst>
          </p:cNvPr>
          <p:cNvSpPr txBox="1"/>
          <p:nvPr/>
        </p:nvSpPr>
        <p:spPr>
          <a:xfrm>
            <a:off x="1820907" y="2970689"/>
            <a:ext cx="2326939" cy="400110"/>
          </a:xfrm>
          <a:prstGeom prst="rect">
            <a:avLst/>
          </a:prstGeom>
          <a:noFill/>
        </p:spPr>
        <p:txBody>
          <a:bodyPr wrap="square" rtlCol="0">
            <a:spAutoFit/>
          </a:bodyPr>
          <a:lstStyle/>
          <a:p>
            <a:r>
              <a:rPr lang="zh-TW" altLang="en-US" sz="2000" dirty="0">
                <a:latin typeface="Times New Roman" panose="02020603050405020304" pitchFamily="18" charset="0"/>
                <a:ea typeface="標楷體" panose="03000509000000000000" pitchFamily="65" charset="-120"/>
              </a:rPr>
              <a:t>搜尋次數有限制</a:t>
            </a:r>
          </a:p>
        </p:txBody>
      </p:sp>
      <p:sp>
        <p:nvSpPr>
          <p:cNvPr id="12" name="文字方塊 11">
            <a:extLst>
              <a:ext uri="{FF2B5EF4-FFF2-40B4-BE49-F238E27FC236}">
                <a16:creationId xmlns:a16="http://schemas.microsoft.com/office/drawing/2014/main" id="{16957315-CDAF-F421-48E8-58BFADA6AB0D}"/>
              </a:ext>
            </a:extLst>
          </p:cNvPr>
          <p:cNvSpPr txBox="1"/>
          <p:nvPr/>
        </p:nvSpPr>
        <p:spPr>
          <a:xfrm>
            <a:off x="1706509" y="5671508"/>
            <a:ext cx="1777753"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回饋系統優化</a:t>
            </a:r>
          </a:p>
        </p:txBody>
      </p:sp>
      <p:sp>
        <p:nvSpPr>
          <p:cNvPr id="22" name="文字方塊 21">
            <a:extLst>
              <a:ext uri="{FF2B5EF4-FFF2-40B4-BE49-F238E27FC236}">
                <a16:creationId xmlns:a16="http://schemas.microsoft.com/office/drawing/2014/main" id="{7223EDEF-CC71-3B29-4FE9-6C1872CFEE36}"/>
              </a:ext>
            </a:extLst>
          </p:cNvPr>
          <p:cNvSpPr txBox="1"/>
          <p:nvPr/>
        </p:nvSpPr>
        <p:spPr>
          <a:xfrm>
            <a:off x="1706508" y="4579268"/>
            <a:ext cx="1959261"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次數無限制</a:t>
            </a:r>
          </a:p>
        </p:txBody>
      </p:sp>
    </p:spTree>
    <p:extLst>
      <p:ext uri="{BB962C8B-B14F-4D97-AF65-F5344CB8AC3E}">
        <p14:creationId xmlns:p14="http://schemas.microsoft.com/office/powerpoint/2010/main" val="415213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3" grpId="0"/>
      <p:bldP spid="34" grpId="0" animBg="1"/>
      <p:bldP spid="35" grpId="0" animBg="1"/>
      <p:bldP spid="13" grpId="0"/>
      <p:bldP spid="15" grpId="0"/>
      <p:bldP spid="17" grpId="0"/>
      <p:bldP spid="9" grpId="0" animBg="1"/>
      <p:bldP spid="14" grpId="0"/>
      <p:bldP spid="16" grpId="0"/>
      <p:bldP spid="12"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733152" y="4317885"/>
              <a:ext cx="190039"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Arial" panose="020B0604020202020204" pitchFamily="34" charset="0"/>
                  <a:ea typeface="微軟正黑體" panose="020B0604030504040204" pitchFamily="34" charset="-120"/>
                  <a:cs typeface="Open Sans" charset="0"/>
                </a:rPr>
                <a:t>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081301" y="357950"/>
            <a:ext cx="279476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en-US" altLang="zh-TW" dirty="0">
                <a:latin typeface="Arial" panose="020B0604020202020204" pitchFamily="34" charset="0"/>
                <a:ea typeface="微軟正黑體" panose="020B0604030504040204" pitchFamily="34" charset="-120"/>
              </a:rPr>
              <a:t>SWOT</a:t>
            </a:r>
            <a:r>
              <a:rPr lang="zh-TW" altLang="en-US" dirty="0">
                <a:latin typeface="Arial" panose="020B0604020202020204" pitchFamily="34" charset="0"/>
                <a:ea typeface="微軟正黑體" panose="020B0604030504040204" pitchFamily="34" charset="-120"/>
              </a:rPr>
              <a:t>分析</a:t>
            </a:r>
            <a:endParaRPr lang="zh-CN" altLang="en-US" dirty="0">
              <a:latin typeface="Arial" panose="020B0604020202020204" pitchFamily="34" charset="0"/>
              <a:ea typeface="微軟正黑體" panose="020B0604030504040204" pitchFamily="34" charset="-120"/>
            </a:endParaRPr>
          </a:p>
        </p:txBody>
      </p:sp>
      <p:pic>
        <p:nvPicPr>
          <p:cNvPr id="9" name="圖片 8"/>
          <p:cNvPicPr>
            <a:picLocks noChangeAspect="1"/>
          </p:cNvPicPr>
          <p:nvPr/>
        </p:nvPicPr>
        <p:blipFill rotWithShape="1">
          <a:blip r:embed="rId7">
            <a:extLst>
              <a:ext uri="{28A0092B-C50C-407E-A947-70E740481C1C}">
                <a14:useLocalDpi xmlns:a14="http://schemas.microsoft.com/office/drawing/2010/main" val="0"/>
              </a:ext>
            </a:extLst>
          </a:blip>
          <a:srcRect l="5841" r="19978"/>
          <a:stretch/>
        </p:blipFill>
        <p:spPr>
          <a:xfrm>
            <a:off x="2611225" y="1057676"/>
            <a:ext cx="7183226" cy="5446920"/>
          </a:xfrm>
          <a:prstGeom prst="rect">
            <a:avLst/>
          </a:prstGeom>
        </p:spPr>
      </p:pic>
    </p:spTree>
    <p:extLst>
      <p:ext uri="{BB962C8B-B14F-4D97-AF65-F5344CB8AC3E}">
        <p14:creationId xmlns:p14="http://schemas.microsoft.com/office/powerpoint/2010/main" val="53114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3"/>
              </p:custDataLst>
            </p:nvPr>
          </p:nvSpPr>
          <p:spPr>
            <a:xfrm>
              <a:off x="2638131" y="4317885"/>
              <a:ext cx="380080"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Arial" panose="020B0604020202020204" pitchFamily="34" charset="0"/>
                  <a:ea typeface="微軟正黑體" panose="020B0604030504040204" pitchFamily="34" charset="-120"/>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105402" y="366112"/>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en-US" altLang="zh-TW" dirty="0">
                <a:latin typeface="Arial" panose="020B0604020202020204" pitchFamily="34" charset="0"/>
                <a:ea typeface="微軟正黑體" panose="020B0604030504040204" pitchFamily="34" charset="-120"/>
              </a:rPr>
              <a:t>STP</a:t>
            </a:r>
            <a:r>
              <a:rPr lang="zh-TW" altLang="en-US" dirty="0">
                <a:latin typeface="Arial" panose="020B0604020202020204" pitchFamily="34" charset="0"/>
                <a:ea typeface="微軟正黑體" panose="020B0604030504040204" pitchFamily="34" charset="-120"/>
              </a:rPr>
              <a:t>分析</a:t>
            </a:r>
            <a:endParaRPr lang="zh-CN" altLang="en-US" dirty="0">
              <a:latin typeface="Arial" panose="020B0604020202020204" pitchFamily="34" charset="0"/>
              <a:ea typeface="微軟正黑體" panose="020B0604030504040204" pitchFamily="34" charset="-120"/>
            </a:endParaRPr>
          </a:p>
        </p:txBody>
      </p:sp>
      <p:grpSp>
        <p:nvGrpSpPr>
          <p:cNvPr id="21" name="PA-组合 4">
            <a:extLst>
              <a:ext uri="{FF2B5EF4-FFF2-40B4-BE49-F238E27FC236}">
                <a16:creationId xmlns:a16="http://schemas.microsoft.com/office/drawing/2014/main" id="{CEBF9AF3-9649-4D4C-87B4-BB92F05B089F}"/>
              </a:ext>
            </a:extLst>
          </p:cNvPr>
          <p:cNvGrpSpPr/>
          <p:nvPr>
            <p:custDataLst>
              <p:tags r:id="rId1"/>
            </p:custDataLst>
          </p:nvPr>
        </p:nvGrpSpPr>
        <p:grpSpPr>
          <a:xfrm>
            <a:off x="5305260" y="6034710"/>
            <a:ext cx="1402003" cy="457318"/>
            <a:chOff x="5076548" y="2986241"/>
            <a:chExt cx="1067216" cy="394140"/>
          </a:xfrm>
        </p:grpSpPr>
        <p:sp>
          <p:nvSpPr>
            <p:cNvPr id="22" name="PA-1">
              <a:extLst>
                <a:ext uri="{FF2B5EF4-FFF2-40B4-BE49-F238E27FC236}">
                  <a16:creationId xmlns:a16="http://schemas.microsoft.com/office/drawing/2014/main" id="{F220F3F0-1320-482B-8F72-F6AE9817E27A}"/>
                </a:ext>
              </a:extLst>
            </p:cNvPr>
            <p:cNvSpPr/>
            <p:nvPr>
              <p:custDataLst>
                <p:tags r:id="rId11"/>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sz="2400" kern="0">
                <a:solidFill>
                  <a:srgbClr val="EEF2F9"/>
                </a:solidFill>
                <a:latin typeface="Arial" panose="020B0604020202020204" pitchFamily="34" charset="0"/>
                <a:ea typeface="微軟正黑體" panose="020B0604030504040204" pitchFamily="34" charset="-120"/>
              </a:endParaRPr>
            </a:p>
          </p:txBody>
        </p:sp>
        <p:sp>
          <p:nvSpPr>
            <p:cNvPr id="23" name="PA-文本框 16">
              <a:extLst>
                <a:ext uri="{FF2B5EF4-FFF2-40B4-BE49-F238E27FC236}">
                  <a16:creationId xmlns:a16="http://schemas.microsoft.com/office/drawing/2014/main" id="{85C8C723-C051-44C1-A0E9-B3777C3FD18E}"/>
                </a:ext>
              </a:extLst>
            </p:cNvPr>
            <p:cNvSpPr txBox="1"/>
            <p:nvPr>
              <p:custDataLst>
                <p:tags r:id="rId12"/>
              </p:custDataLst>
            </p:nvPr>
          </p:nvSpPr>
          <p:spPr>
            <a:xfrm>
              <a:off x="5134522" y="3074490"/>
              <a:ext cx="951266" cy="291783"/>
            </a:xfrm>
            <a:prstGeom prst="rect">
              <a:avLst/>
            </a:prstGeom>
            <a:noFill/>
          </p:spPr>
          <p:txBody>
            <a:bodyPr wrap="square" lIns="0" rIns="0" rtlCol="0">
              <a:spAutoFit/>
            </a:bodyPr>
            <a:lstStyle/>
            <a:p>
              <a:pPr algn="ctr" defTabSz="914080">
                <a:defRPr/>
              </a:pPr>
              <a:r>
                <a:rPr lang="zh-TW"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報章雜誌</a:t>
              </a:r>
              <a:endParaRPr lang="zh-CN"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29" name="PA-组合 4">
            <a:extLst>
              <a:ext uri="{FF2B5EF4-FFF2-40B4-BE49-F238E27FC236}">
                <a16:creationId xmlns:a16="http://schemas.microsoft.com/office/drawing/2014/main" id="{018A185F-9DF8-4A70-90A4-4C3DA43CEE40}"/>
              </a:ext>
            </a:extLst>
          </p:cNvPr>
          <p:cNvGrpSpPr/>
          <p:nvPr>
            <p:custDataLst>
              <p:tags r:id="rId2"/>
            </p:custDataLst>
          </p:nvPr>
        </p:nvGrpSpPr>
        <p:grpSpPr>
          <a:xfrm>
            <a:off x="8995270" y="3449103"/>
            <a:ext cx="1402004" cy="394140"/>
            <a:chOff x="4855455" y="2997288"/>
            <a:chExt cx="1067216" cy="394140"/>
          </a:xfrm>
        </p:grpSpPr>
        <p:sp>
          <p:nvSpPr>
            <p:cNvPr id="30" name="PA-1">
              <a:extLst>
                <a:ext uri="{FF2B5EF4-FFF2-40B4-BE49-F238E27FC236}">
                  <a16:creationId xmlns:a16="http://schemas.microsoft.com/office/drawing/2014/main" id="{FB6B6DC0-2B69-4170-932D-951E6B055F50}"/>
                </a:ext>
              </a:extLst>
            </p:cNvPr>
            <p:cNvSpPr/>
            <p:nvPr>
              <p:custDataLst>
                <p:tags r:id="rId9"/>
              </p:custDataLst>
            </p:nvPr>
          </p:nvSpPr>
          <p:spPr>
            <a:xfrm flipH="1" flipV="1">
              <a:off x="4855455" y="2997288"/>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sz="2400" kern="0">
                <a:solidFill>
                  <a:srgbClr val="EEF2F9"/>
                </a:solidFill>
                <a:latin typeface="Arial" panose="020B0604020202020204" pitchFamily="34" charset="0"/>
                <a:ea typeface="微軟正黑體" panose="020B0604030504040204" pitchFamily="34" charset="-120"/>
              </a:endParaRPr>
            </a:p>
          </p:txBody>
        </p:sp>
        <p:sp>
          <p:nvSpPr>
            <p:cNvPr id="31" name="PA-文本框 16">
              <a:extLst>
                <a:ext uri="{FF2B5EF4-FFF2-40B4-BE49-F238E27FC236}">
                  <a16:creationId xmlns:a16="http://schemas.microsoft.com/office/drawing/2014/main" id="{A066229A-9761-4B1C-A2C4-AA2D7165623A}"/>
                </a:ext>
              </a:extLst>
            </p:cNvPr>
            <p:cNvSpPr txBox="1"/>
            <p:nvPr>
              <p:custDataLst>
                <p:tags r:id="rId10"/>
              </p:custDataLst>
            </p:nvPr>
          </p:nvSpPr>
          <p:spPr>
            <a:xfrm>
              <a:off x="4949024" y="3044811"/>
              <a:ext cx="895415" cy="338554"/>
            </a:xfrm>
            <a:prstGeom prst="rect">
              <a:avLst/>
            </a:prstGeom>
            <a:noFill/>
          </p:spPr>
          <p:txBody>
            <a:bodyPr wrap="square" lIns="0" rIns="0" rtlCol="0">
              <a:spAutoFit/>
            </a:bodyPr>
            <a:lstStyle/>
            <a:p>
              <a:pPr algn="ctr" defTabSz="914080">
                <a:defRPr/>
              </a:pPr>
              <a:r>
                <a:rPr lang="zh-TW"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文字導向</a:t>
              </a:r>
              <a:endParaRPr lang="zh-CN"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37" name="PA-组合 4">
            <a:extLst>
              <a:ext uri="{FF2B5EF4-FFF2-40B4-BE49-F238E27FC236}">
                <a16:creationId xmlns:a16="http://schemas.microsoft.com/office/drawing/2014/main" id="{94698024-C398-43C2-9B20-A13F3950F40E}"/>
              </a:ext>
            </a:extLst>
          </p:cNvPr>
          <p:cNvGrpSpPr/>
          <p:nvPr>
            <p:custDataLst>
              <p:tags r:id="rId3"/>
            </p:custDataLst>
          </p:nvPr>
        </p:nvGrpSpPr>
        <p:grpSpPr>
          <a:xfrm>
            <a:off x="1796515" y="3449110"/>
            <a:ext cx="1402004" cy="397123"/>
            <a:chOff x="5172939" y="2986242"/>
            <a:chExt cx="1067216" cy="397123"/>
          </a:xfrm>
        </p:grpSpPr>
        <p:sp>
          <p:nvSpPr>
            <p:cNvPr id="38" name="PA-1">
              <a:extLst>
                <a:ext uri="{FF2B5EF4-FFF2-40B4-BE49-F238E27FC236}">
                  <a16:creationId xmlns:a16="http://schemas.microsoft.com/office/drawing/2014/main" id="{779892C5-6D3E-499B-A200-2C2FD4F319C0}"/>
                </a:ext>
              </a:extLst>
            </p:cNvPr>
            <p:cNvSpPr/>
            <p:nvPr>
              <p:custDataLst>
                <p:tags r:id="rId7"/>
              </p:custDataLst>
            </p:nvPr>
          </p:nvSpPr>
          <p:spPr>
            <a:xfrm flipH="1" flipV="1">
              <a:off x="5172939" y="298624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sz="2400" kern="0">
                <a:solidFill>
                  <a:srgbClr val="EEF2F9"/>
                </a:solidFill>
                <a:latin typeface="Arial" panose="020B0604020202020204" pitchFamily="34" charset="0"/>
                <a:ea typeface="微軟正黑體" panose="020B0604030504040204" pitchFamily="34" charset="-120"/>
              </a:endParaRPr>
            </a:p>
          </p:txBody>
        </p:sp>
        <p:sp>
          <p:nvSpPr>
            <p:cNvPr id="39" name="PA-文本框 16">
              <a:extLst>
                <a:ext uri="{FF2B5EF4-FFF2-40B4-BE49-F238E27FC236}">
                  <a16:creationId xmlns:a16="http://schemas.microsoft.com/office/drawing/2014/main" id="{933841E3-3404-4E8C-A23C-D4B74B460C39}"/>
                </a:ext>
              </a:extLst>
            </p:cNvPr>
            <p:cNvSpPr txBox="1"/>
            <p:nvPr>
              <p:custDataLst>
                <p:tags r:id="rId8"/>
              </p:custDataLst>
            </p:nvPr>
          </p:nvSpPr>
          <p:spPr>
            <a:xfrm>
              <a:off x="5375874" y="3044811"/>
              <a:ext cx="726296" cy="338554"/>
            </a:xfrm>
            <a:prstGeom prst="rect">
              <a:avLst/>
            </a:prstGeom>
            <a:noFill/>
          </p:spPr>
          <p:txBody>
            <a:bodyPr wrap="square" lIns="0" rIns="0" rtlCol="0">
              <a:spAutoFit/>
            </a:bodyPr>
            <a:lstStyle/>
            <a:p>
              <a:pPr algn="ctr" defTabSz="914080">
                <a:defRPr/>
              </a:pPr>
              <a:r>
                <a:rPr lang="zh-TW"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圖片導向</a:t>
              </a:r>
              <a:endParaRPr lang="zh-CN"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41" name="PA-组合 4">
            <a:extLst>
              <a:ext uri="{FF2B5EF4-FFF2-40B4-BE49-F238E27FC236}">
                <a16:creationId xmlns:a16="http://schemas.microsoft.com/office/drawing/2014/main" id="{0F89ED7A-2ECD-467C-B929-1026DA1EE9FD}"/>
              </a:ext>
            </a:extLst>
          </p:cNvPr>
          <p:cNvGrpSpPr/>
          <p:nvPr>
            <p:custDataLst>
              <p:tags r:id="rId4"/>
            </p:custDataLst>
          </p:nvPr>
        </p:nvGrpSpPr>
        <p:grpSpPr>
          <a:xfrm>
            <a:off x="5305256" y="1073999"/>
            <a:ext cx="1402003" cy="427229"/>
            <a:chOff x="5076548" y="2986241"/>
            <a:chExt cx="1067216" cy="394140"/>
          </a:xfrm>
        </p:grpSpPr>
        <p:sp>
          <p:nvSpPr>
            <p:cNvPr id="42" name="PA-1">
              <a:extLst>
                <a:ext uri="{FF2B5EF4-FFF2-40B4-BE49-F238E27FC236}">
                  <a16:creationId xmlns:a16="http://schemas.microsoft.com/office/drawing/2014/main" id="{2F1FA551-7350-4842-A154-58F2B83C025E}"/>
                </a:ext>
              </a:extLst>
            </p:cNvPr>
            <p:cNvSpPr/>
            <p:nvPr>
              <p:custDataLst>
                <p:tags r:id="rId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sz="2400" kern="0">
                <a:solidFill>
                  <a:srgbClr val="EEF2F9"/>
                </a:solidFill>
                <a:latin typeface="Arial" panose="020B0604020202020204" pitchFamily="34" charset="0"/>
                <a:ea typeface="微軟正黑體" panose="020B0604030504040204" pitchFamily="34" charset="-120"/>
              </a:endParaRPr>
            </a:p>
          </p:txBody>
        </p:sp>
        <p:sp>
          <p:nvSpPr>
            <p:cNvPr id="43" name="PA-文本框 16">
              <a:extLst>
                <a:ext uri="{FF2B5EF4-FFF2-40B4-BE49-F238E27FC236}">
                  <a16:creationId xmlns:a16="http://schemas.microsoft.com/office/drawing/2014/main" id="{157A393C-D5BF-427C-8001-7820598B9866}"/>
                </a:ext>
              </a:extLst>
            </p:cNvPr>
            <p:cNvSpPr txBox="1"/>
            <p:nvPr>
              <p:custDataLst>
                <p:tags r:id="rId6"/>
              </p:custDataLst>
            </p:nvPr>
          </p:nvSpPr>
          <p:spPr>
            <a:xfrm>
              <a:off x="5297782" y="3044811"/>
              <a:ext cx="624752" cy="312333"/>
            </a:xfrm>
            <a:prstGeom prst="rect">
              <a:avLst/>
            </a:prstGeom>
            <a:noFill/>
          </p:spPr>
          <p:txBody>
            <a:bodyPr wrap="none" lIns="0" rIns="0" rtlCol="0">
              <a:spAutoFit/>
            </a:bodyPr>
            <a:lstStyle/>
            <a:p>
              <a:pPr algn="ctr" defTabSz="914080">
                <a:defRPr/>
              </a:pPr>
              <a:r>
                <a:rPr lang="zh-TW"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社群媒體</a:t>
              </a:r>
              <a:endParaRPr lang="zh-CN" altLang="en-US" sz="16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cxnSp>
        <p:nvCxnSpPr>
          <p:cNvPr id="32" name="直線接點 31">
            <a:extLst>
              <a:ext uri="{FF2B5EF4-FFF2-40B4-BE49-F238E27FC236}">
                <a16:creationId xmlns:a16="http://schemas.microsoft.com/office/drawing/2014/main" id="{7CC3AE22-5453-5830-884E-24994935CE08}"/>
              </a:ext>
            </a:extLst>
          </p:cNvPr>
          <p:cNvCxnSpPr>
            <a:cxnSpLocks/>
          </p:cNvCxnSpPr>
          <p:nvPr/>
        </p:nvCxnSpPr>
        <p:spPr>
          <a:xfrm>
            <a:off x="3540356" y="3646177"/>
            <a:ext cx="5044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D2B0C41-ECC6-B374-0E15-20B5C252BFA6}"/>
              </a:ext>
            </a:extLst>
          </p:cNvPr>
          <p:cNvCxnSpPr>
            <a:cxnSpLocks/>
          </p:cNvCxnSpPr>
          <p:nvPr/>
        </p:nvCxnSpPr>
        <p:spPr>
          <a:xfrm flipV="1">
            <a:off x="6006257" y="1699721"/>
            <a:ext cx="0" cy="4150479"/>
          </a:xfrm>
          <a:prstGeom prst="line">
            <a:avLst/>
          </a:prstGeom>
        </p:spPr>
        <p:style>
          <a:lnRef idx="1">
            <a:schemeClr val="accent1"/>
          </a:lnRef>
          <a:fillRef idx="0">
            <a:schemeClr val="accent1"/>
          </a:fillRef>
          <a:effectRef idx="0">
            <a:schemeClr val="accent1"/>
          </a:effectRef>
          <a:fontRef idx="minor">
            <a:schemeClr val="tx1"/>
          </a:fontRef>
        </p:style>
      </p:cxnSp>
      <p:sp>
        <p:nvSpPr>
          <p:cNvPr id="49" name="流程圖: 接點 48">
            <a:extLst>
              <a:ext uri="{FF2B5EF4-FFF2-40B4-BE49-F238E27FC236}">
                <a16:creationId xmlns:a16="http://schemas.microsoft.com/office/drawing/2014/main" id="{29BEE945-D053-0A2C-F433-AA2BE3894055}"/>
              </a:ext>
            </a:extLst>
          </p:cNvPr>
          <p:cNvSpPr/>
          <p:nvPr/>
        </p:nvSpPr>
        <p:spPr>
          <a:xfrm>
            <a:off x="4021671" y="2297405"/>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0" name="流程圖: 接點 49">
            <a:extLst>
              <a:ext uri="{FF2B5EF4-FFF2-40B4-BE49-F238E27FC236}">
                <a16:creationId xmlns:a16="http://schemas.microsoft.com/office/drawing/2014/main" id="{3E784946-98E1-64AD-DF90-DC12B1664DDB}"/>
              </a:ext>
            </a:extLst>
          </p:cNvPr>
          <p:cNvSpPr/>
          <p:nvPr/>
        </p:nvSpPr>
        <p:spPr>
          <a:xfrm>
            <a:off x="5305261" y="2922459"/>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2" name="流程圖: 接點 51">
            <a:extLst>
              <a:ext uri="{FF2B5EF4-FFF2-40B4-BE49-F238E27FC236}">
                <a16:creationId xmlns:a16="http://schemas.microsoft.com/office/drawing/2014/main" id="{144DB07F-0495-E669-921B-62CB43326444}"/>
              </a:ext>
            </a:extLst>
          </p:cNvPr>
          <p:cNvSpPr/>
          <p:nvPr/>
        </p:nvSpPr>
        <p:spPr>
          <a:xfrm>
            <a:off x="3770211" y="4103345"/>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4" name="流程圖: 接點 53">
            <a:extLst>
              <a:ext uri="{FF2B5EF4-FFF2-40B4-BE49-F238E27FC236}">
                <a16:creationId xmlns:a16="http://schemas.microsoft.com/office/drawing/2014/main" id="{D91F31A8-0DAB-C629-E4C1-F916A94664FC}"/>
              </a:ext>
            </a:extLst>
          </p:cNvPr>
          <p:cNvSpPr/>
          <p:nvPr/>
        </p:nvSpPr>
        <p:spPr>
          <a:xfrm>
            <a:off x="6164431" y="3151059"/>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5" name="流程圖: 接點 54">
            <a:extLst>
              <a:ext uri="{FF2B5EF4-FFF2-40B4-BE49-F238E27FC236}">
                <a16:creationId xmlns:a16="http://schemas.microsoft.com/office/drawing/2014/main" id="{E653A084-63E7-4C19-EA84-1DBF64B01204}"/>
              </a:ext>
            </a:extLst>
          </p:cNvPr>
          <p:cNvSpPr/>
          <p:nvPr/>
        </p:nvSpPr>
        <p:spPr>
          <a:xfrm>
            <a:off x="6162521" y="2396072"/>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6" name="流程圖: 接點 55">
            <a:extLst>
              <a:ext uri="{FF2B5EF4-FFF2-40B4-BE49-F238E27FC236}">
                <a16:creationId xmlns:a16="http://schemas.microsoft.com/office/drawing/2014/main" id="{94F4A781-5CAB-6FDB-BF20-766EFAED8300}"/>
              </a:ext>
            </a:extLst>
          </p:cNvPr>
          <p:cNvSpPr/>
          <p:nvPr/>
        </p:nvSpPr>
        <p:spPr>
          <a:xfrm>
            <a:off x="8071986" y="4698951"/>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7" name="流程圖: 接點 56">
            <a:extLst>
              <a:ext uri="{FF2B5EF4-FFF2-40B4-BE49-F238E27FC236}">
                <a16:creationId xmlns:a16="http://schemas.microsoft.com/office/drawing/2014/main" id="{472AEFBC-95DD-8491-A410-13201A6F8F48}"/>
              </a:ext>
            </a:extLst>
          </p:cNvPr>
          <p:cNvSpPr/>
          <p:nvPr/>
        </p:nvSpPr>
        <p:spPr>
          <a:xfrm>
            <a:off x="7671234" y="2147857"/>
            <a:ext cx="106679" cy="98667"/>
          </a:xfrm>
          <a:prstGeom prst="flowChartConnector">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8" name="文字方塊 57">
            <a:extLst>
              <a:ext uri="{FF2B5EF4-FFF2-40B4-BE49-F238E27FC236}">
                <a16:creationId xmlns:a16="http://schemas.microsoft.com/office/drawing/2014/main" id="{9797D600-4027-F9B1-58F2-CA7155282A97}"/>
              </a:ext>
            </a:extLst>
          </p:cNvPr>
          <p:cNvSpPr txBox="1"/>
          <p:nvPr/>
        </p:nvSpPr>
        <p:spPr>
          <a:xfrm>
            <a:off x="4091463" y="2196148"/>
            <a:ext cx="919084" cy="276999"/>
          </a:xfrm>
          <a:prstGeom prst="rect">
            <a:avLst/>
          </a:prstGeom>
          <a:noFill/>
        </p:spPr>
        <p:txBody>
          <a:bodyPr wrap="square" rtlCol="0">
            <a:spAutoFit/>
          </a:bodyPr>
          <a:lstStyle/>
          <a:p>
            <a:r>
              <a:rPr lang="en-US" altLang="zh-TW" sz="1200" dirty="0">
                <a:latin typeface="Arial" panose="020B0604020202020204" pitchFamily="34" charset="0"/>
                <a:ea typeface="微軟正黑體" panose="020B0604030504040204" pitchFamily="34" charset="-120"/>
              </a:rPr>
              <a:t>Instagram</a:t>
            </a:r>
            <a:endParaRPr lang="zh-TW" altLang="en-US" sz="1200" dirty="0">
              <a:latin typeface="Arial" panose="020B0604020202020204" pitchFamily="34" charset="0"/>
              <a:ea typeface="微軟正黑體" panose="020B0604030504040204" pitchFamily="34" charset="-120"/>
            </a:endParaRPr>
          </a:p>
        </p:txBody>
      </p:sp>
      <p:sp>
        <p:nvSpPr>
          <p:cNvPr id="59" name="文字方塊 58">
            <a:extLst>
              <a:ext uri="{FF2B5EF4-FFF2-40B4-BE49-F238E27FC236}">
                <a16:creationId xmlns:a16="http://schemas.microsoft.com/office/drawing/2014/main" id="{91F6AF51-7C05-44D4-EEAF-A04DF57E7CC9}"/>
              </a:ext>
            </a:extLst>
          </p:cNvPr>
          <p:cNvSpPr txBox="1"/>
          <p:nvPr/>
        </p:nvSpPr>
        <p:spPr>
          <a:xfrm>
            <a:off x="5396230" y="2818129"/>
            <a:ext cx="919084" cy="276999"/>
          </a:xfrm>
          <a:prstGeom prst="rect">
            <a:avLst/>
          </a:prstGeom>
          <a:noFill/>
        </p:spPr>
        <p:txBody>
          <a:bodyPr wrap="square" rtlCol="0">
            <a:spAutoFit/>
          </a:bodyPr>
          <a:lstStyle/>
          <a:p>
            <a:r>
              <a:rPr lang="en-US" altLang="zh-TW" sz="1200" dirty="0">
                <a:latin typeface="Arial" panose="020B0604020202020204" pitchFamily="34" charset="0"/>
                <a:ea typeface="微軟正黑體" panose="020B0604030504040204" pitchFamily="34" charset="-120"/>
              </a:rPr>
              <a:t>Twitter</a:t>
            </a:r>
            <a:endParaRPr lang="zh-TW" altLang="en-US" sz="1200" dirty="0">
              <a:latin typeface="Arial" panose="020B0604020202020204" pitchFamily="34" charset="0"/>
              <a:ea typeface="微軟正黑體" panose="020B0604030504040204" pitchFamily="34" charset="-120"/>
            </a:endParaRPr>
          </a:p>
        </p:txBody>
      </p:sp>
      <p:sp>
        <p:nvSpPr>
          <p:cNvPr id="60" name="文字方塊 59">
            <a:extLst>
              <a:ext uri="{FF2B5EF4-FFF2-40B4-BE49-F238E27FC236}">
                <a16:creationId xmlns:a16="http://schemas.microsoft.com/office/drawing/2014/main" id="{7BAF6F1C-9818-7587-669B-9B05DD855040}"/>
              </a:ext>
            </a:extLst>
          </p:cNvPr>
          <p:cNvSpPr txBox="1"/>
          <p:nvPr/>
        </p:nvSpPr>
        <p:spPr>
          <a:xfrm>
            <a:off x="6232967" y="2308832"/>
            <a:ext cx="919084" cy="276999"/>
          </a:xfrm>
          <a:prstGeom prst="rect">
            <a:avLst/>
          </a:prstGeom>
          <a:noFill/>
        </p:spPr>
        <p:txBody>
          <a:bodyPr wrap="square" rtlCol="0">
            <a:spAutoFit/>
          </a:bodyPr>
          <a:lstStyle/>
          <a:p>
            <a:r>
              <a:rPr lang="en-US" altLang="zh-TW" sz="1200" dirty="0">
                <a:latin typeface="Arial" panose="020B0604020202020204" pitchFamily="34" charset="0"/>
                <a:ea typeface="微軟正黑體" panose="020B0604030504040204" pitchFamily="34" charset="-120"/>
              </a:rPr>
              <a:t>Facebook</a:t>
            </a:r>
            <a:endParaRPr lang="zh-TW" altLang="en-US" sz="1200" dirty="0">
              <a:latin typeface="Arial" panose="020B0604020202020204" pitchFamily="34" charset="0"/>
              <a:ea typeface="微軟正黑體" panose="020B0604030504040204" pitchFamily="34" charset="-120"/>
            </a:endParaRPr>
          </a:p>
        </p:txBody>
      </p:sp>
      <p:sp>
        <p:nvSpPr>
          <p:cNvPr id="61" name="文字方塊 60">
            <a:extLst>
              <a:ext uri="{FF2B5EF4-FFF2-40B4-BE49-F238E27FC236}">
                <a16:creationId xmlns:a16="http://schemas.microsoft.com/office/drawing/2014/main" id="{FA954A35-CB3B-8A47-34F9-21045D9DADEB}"/>
              </a:ext>
            </a:extLst>
          </p:cNvPr>
          <p:cNvSpPr txBox="1"/>
          <p:nvPr/>
        </p:nvSpPr>
        <p:spPr>
          <a:xfrm>
            <a:off x="6230179" y="3058178"/>
            <a:ext cx="1256527" cy="276999"/>
          </a:xfrm>
          <a:prstGeom prst="rect">
            <a:avLst/>
          </a:prstGeom>
          <a:noFill/>
        </p:spPr>
        <p:txBody>
          <a:bodyPr wrap="square" rtlCol="0">
            <a:spAutoFit/>
          </a:bodyPr>
          <a:lstStyle/>
          <a:p>
            <a:r>
              <a:rPr lang="en-US" altLang="zh-TW" sz="1200" dirty="0">
                <a:latin typeface="Arial" panose="020B0604020202020204" pitchFamily="34" charset="0"/>
                <a:ea typeface="微軟正黑體" panose="020B0604030504040204" pitchFamily="34" charset="-120"/>
              </a:rPr>
              <a:t>Google Maps</a:t>
            </a:r>
          </a:p>
        </p:txBody>
      </p:sp>
      <p:sp>
        <p:nvSpPr>
          <p:cNvPr id="62" name="文字方塊 61">
            <a:extLst>
              <a:ext uri="{FF2B5EF4-FFF2-40B4-BE49-F238E27FC236}">
                <a16:creationId xmlns:a16="http://schemas.microsoft.com/office/drawing/2014/main" id="{5D37C669-4060-DD99-445E-3FD318DD32C9}"/>
              </a:ext>
            </a:extLst>
          </p:cNvPr>
          <p:cNvSpPr txBox="1"/>
          <p:nvPr/>
        </p:nvSpPr>
        <p:spPr>
          <a:xfrm>
            <a:off x="3854223" y="3998990"/>
            <a:ext cx="919084" cy="276999"/>
          </a:xfrm>
          <a:prstGeom prst="rect">
            <a:avLst/>
          </a:prstGeom>
          <a:noFill/>
        </p:spPr>
        <p:txBody>
          <a:bodyPr wrap="square" rtlCol="0">
            <a:spAutoFit/>
          </a:bodyPr>
          <a:lstStyle/>
          <a:p>
            <a:r>
              <a:rPr lang="zh-TW" altLang="en-US" sz="1200" dirty="0">
                <a:latin typeface="Arial" panose="020B0604020202020204" pitchFamily="34" charset="0"/>
                <a:ea typeface="微軟正黑體" panose="020B0604030504040204" pitchFamily="34" charset="-120"/>
              </a:rPr>
              <a:t>電視</a:t>
            </a:r>
          </a:p>
        </p:txBody>
      </p:sp>
      <p:sp>
        <p:nvSpPr>
          <p:cNvPr id="63" name="文字方塊 62">
            <a:extLst>
              <a:ext uri="{FF2B5EF4-FFF2-40B4-BE49-F238E27FC236}">
                <a16:creationId xmlns:a16="http://schemas.microsoft.com/office/drawing/2014/main" id="{EE56D1EF-DB46-CC7B-BDDE-F65321E6E527}"/>
              </a:ext>
            </a:extLst>
          </p:cNvPr>
          <p:cNvSpPr txBox="1"/>
          <p:nvPr/>
        </p:nvSpPr>
        <p:spPr>
          <a:xfrm>
            <a:off x="7719119" y="2031833"/>
            <a:ext cx="919084" cy="276999"/>
          </a:xfrm>
          <a:prstGeom prst="rect">
            <a:avLst/>
          </a:prstGeom>
          <a:noFill/>
        </p:spPr>
        <p:txBody>
          <a:bodyPr wrap="square" rtlCol="0">
            <a:spAutoFit/>
          </a:bodyPr>
          <a:lstStyle/>
          <a:p>
            <a:r>
              <a:rPr lang="zh-TW" altLang="en-US" sz="1200" dirty="0">
                <a:latin typeface="Arial" panose="020B0604020202020204" pitchFamily="34" charset="0"/>
                <a:ea typeface="微軟正黑體" panose="020B0604030504040204" pitchFamily="34" charset="-120"/>
              </a:rPr>
              <a:t>有評有</a:t>
            </a:r>
            <a:r>
              <a:rPr lang="en-US" altLang="zh-TW" sz="1200" dirty="0">
                <a:latin typeface="Arial" panose="020B0604020202020204" pitchFamily="34" charset="0"/>
                <a:ea typeface="微軟正黑體" panose="020B0604030504040204" pitchFamily="34" charset="-120"/>
              </a:rPr>
              <a:t>G</a:t>
            </a:r>
            <a:endParaRPr lang="zh-TW" altLang="en-US" sz="1200" dirty="0">
              <a:latin typeface="Arial" panose="020B0604020202020204" pitchFamily="34" charset="0"/>
              <a:ea typeface="微軟正黑體" panose="020B0604030504040204" pitchFamily="34" charset="-120"/>
            </a:endParaRPr>
          </a:p>
        </p:txBody>
      </p:sp>
      <p:sp>
        <p:nvSpPr>
          <p:cNvPr id="66" name="文字方塊 65">
            <a:extLst>
              <a:ext uri="{FF2B5EF4-FFF2-40B4-BE49-F238E27FC236}">
                <a16:creationId xmlns:a16="http://schemas.microsoft.com/office/drawing/2014/main" id="{A3AC6D5B-4409-CAFF-C219-94BC0E8D836A}"/>
              </a:ext>
            </a:extLst>
          </p:cNvPr>
          <p:cNvSpPr txBox="1"/>
          <p:nvPr/>
        </p:nvSpPr>
        <p:spPr>
          <a:xfrm>
            <a:off x="8133547" y="4600165"/>
            <a:ext cx="919084" cy="276999"/>
          </a:xfrm>
          <a:prstGeom prst="rect">
            <a:avLst/>
          </a:prstGeom>
          <a:noFill/>
        </p:spPr>
        <p:txBody>
          <a:bodyPr wrap="square" rtlCol="0">
            <a:spAutoFit/>
          </a:bodyPr>
          <a:lstStyle/>
          <a:p>
            <a:r>
              <a:rPr lang="zh-TW" altLang="en-US" sz="1200" dirty="0">
                <a:latin typeface="Arial" panose="020B0604020202020204" pitchFamily="34" charset="0"/>
                <a:ea typeface="微軟正黑體" panose="020B0604030504040204" pitchFamily="34" charset="-120"/>
              </a:rPr>
              <a:t>報紙</a:t>
            </a:r>
          </a:p>
        </p:txBody>
      </p:sp>
    </p:spTree>
    <p:extLst>
      <p:ext uri="{BB962C8B-B14F-4D97-AF65-F5344CB8AC3E}">
        <p14:creationId xmlns:p14="http://schemas.microsoft.com/office/powerpoint/2010/main" val="2984899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200"/>
                            </p:stCondLst>
                            <p:childTnLst>
                              <p:par>
                                <p:cTn id="17" presetID="53" presetClass="entr" presetSubtype="16"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2700"/>
                            </p:stCondLst>
                            <p:childTnLst>
                              <p:par>
                                <p:cTn id="23" presetID="53" presetClass="entr" presetSubtype="16"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250" fill="hold"/>
                                        <p:tgtEl>
                                          <p:spTgt spid="37"/>
                                        </p:tgtEl>
                                        <p:attrNameLst>
                                          <p:attrName>ppt_w</p:attrName>
                                        </p:attrNameLst>
                                      </p:cBhvr>
                                      <p:tavLst>
                                        <p:tav tm="0">
                                          <p:val>
                                            <p:fltVal val="0"/>
                                          </p:val>
                                        </p:tav>
                                        <p:tav tm="100000">
                                          <p:val>
                                            <p:strVal val="#ppt_w"/>
                                          </p:val>
                                        </p:tav>
                                      </p:tavLst>
                                    </p:anim>
                                    <p:anim calcmode="lin" valueType="num">
                                      <p:cBhvr>
                                        <p:cTn id="33" dur="250" fill="hold"/>
                                        <p:tgtEl>
                                          <p:spTgt spid="37"/>
                                        </p:tgtEl>
                                        <p:attrNameLst>
                                          <p:attrName>ppt_h</p:attrName>
                                        </p:attrNameLst>
                                      </p:cBhvr>
                                      <p:tavLst>
                                        <p:tav tm="0">
                                          <p:val>
                                            <p:fltVal val="0"/>
                                          </p:val>
                                        </p:tav>
                                        <p:tav tm="100000">
                                          <p:val>
                                            <p:strVal val="#ppt_h"/>
                                          </p:val>
                                        </p:tav>
                                      </p:tavLst>
                                    </p:anim>
                                    <p:animEffect transition="in" filter="fade">
                                      <p:cBhvr>
                                        <p:cTn id="34" dur="250"/>
                                        <p:tgtEl>
                                          <p:spTgt spid="37"/>
                                        </p:tgtEl>
                                      </p:cBhvr>
                                    </p:animEffect>
                                  </p:childTnLst>
                                </p:cTn>
                              </p:par>
                            </p:childTnLst>
                          </p:cTn>
                        </p:par>
                        <p:par>
                          <p:cTn id="35" fill="hold">
                            <p:stCondLst>
                              <p:cond delay="250"/>
                            </p:stCondLst>
                            <p:childTnLst>
                              <p:par>
                                <p:cTn id="36" presetID="53" presetClass="entr" presetSubtype="16"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250" fill="hold"/>
                                        <p:tgtEl>
                                          <p:spTgt spid="29"/>
                                        </p:tgtEl>
                                        <p:attrNameLst>
                                          <p:attrName>ppt_w</p:attrName>
                                        </p:attrNameLst>
                                      </p:cBhvr>
                                      <p:tavLst>
                                        <p:tav tm="0">
                                          <p:val>
                                            <p:fltVal val="0"/>
                                          </p:val>
                                        </p:tav>
                                        <p:tav tm="100000">
                                          <p:val>
                                            <p:strVal val="#ppt_w"/>
                                          </p:val>
                                        </p:tav>
                                      </p:tavLst>
                                    </p:anim>
                                    <p:anim calcmode="lin" valueType="num">
                                      <p:cBhvr>
                                        <p:cTn id="39" dur="250" fill="hold"/>
                                        <p:tgtEl>
                                          <p:spTgt spid="29"/>
                                        </p:tgtEl>
                                        <p:attrNameLst>
                                          <p:attrName>ppt_h</p:attrName>
                                        </p:attrNameLst>
                                      </p:cBhvr>
                                      <p:tavLst>
                                        <p:tav tm="0">
                                          <p:val>
                                            <p:fltVal val="0"/>
                                          </p:val>
                                        </p:tav>
                                        <p:tav tm="100000">
                                          <p:val>
                                            <p:strVal val="#ppt_h"/>
                                          </p:val>
                                        </p:tav>
                                      </p:tavLst>
                                    </p:anim>
                                    <p:animEffect transition="in" filter="fade">
                                      <p:cBhvr>
                                        <p:cTn id="40" dur="25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500"/>
                                        <p:tgtEl>
                                          <p:spTgt spid="5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animBg="1"/>
      <p:bldP spid="50" grpId="0" animBg="1"/>
      <p:bldP spid="52" grpId="0" animBg="1"/>
      <p:bldP spid="54" grpId="0" animBg="1"/>
      <p:bldP spid="55" grpId="0" animBg="1"/>
      <p:bldP spid="56" grpId="0" animBg="1"/>
      <p:bldP spid="57" grpId="0" animBg="1"/>
      <p:bldP spid="58" grpId="0"/>
      <p:bldP spid="59" grpId="0"/>
      <p:bldP spid="60" grpId="0"/>
      <p:bldP spid="61" grpId="0"/>
      <p:bldP spid="62" grpId="0"/>
      <p:bldP spid="63"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4A2D1064-2229-116F-1287-934E3D2BE239}"/>
              </a:ext>
            </a:extLst>
          </p:cNvPr>
          <p:cNvGraphicFramePr>
            <a:graphicFrameLocks noGrp="1"/>
          </p:cNvGraphicFramePr>
          <p:nvPr/>
        </p:nvGraphicFramePr>
        <p:xfrm>
          <a:off x="6096000" y="2202999"/>
          <a:ext cx="4690534" cy="2225040"/>
        </p:xfrm>
        <a:graphic>
          <a:graphicData uri="http://schemas.openxmlformats.org/drawingml/2006/table">
            <a:tbl>
              <a:tblPr firstRow="1" bandRow="1">
                <a:tableStyleId>{5C22544A-7EE6-4342-B048-85BDC9FD1C3A}</a:tableStyleId>
              </a:tblPr>
              <a:tblGrid>
                <a:gridCol w="2345267">
                  <a:extLst>
                    <a:ext uri="{9D8B030D-6E8A-4147-A177-3AD203B41FA5}">
                      <a16:colId xmlns:a16="http://schemas.microsoft.com/office/drawing/2014/main" val="1618128061"/>
                    </a:ext>
                  </a:extLst>
                </a:gridCol>
                <a:gridCol w="2345267">
                  <a:extLst>
                    <a:ext uri="{9D8B030D-6E8A-4147-A177-3AD203B41FA5}">
                      <a16:colId xmlns:a16="http://schemas.microsoft.com/office/drawing/2014/main" val="4048347169"/>
                    </a:ext>
                  </a:extLst>
                </a:gridCol>
              </a:tblGrid>
              <a:tr h="370840">
                <a:tc>
                  <a:txBody>
                    <a:bodyPr/>
                    <a:lstStyle/>
                    <a:p>
                      <a:r>
                        <a:rPr lang="en-US" altLang="zh-TW" dirty="0"/>
                        <a:t>Twitter</a:t>
                      </a:r>
                      <a:r>
                        <a:rPr lang="zh-TW" altLang="en-US" dirty="0"/>
                        <a:t>使用之技術</a:t>
                      </a:r>
                    </a:p>
                  </a:txBody>
                  <a:tcPr/>
                </a:tc>
                <a:tc>
                  <a:txBody>
                    <a:bodyPr/>
                    <a:lstStyle/>
                    <a:p>
                      <a:r>
                        <a:rPr lang="zh-TW" altLang="en-US" dirty="0"/>
                        <a:t>本系統所使用技術</a:t>
                      </a:r>
                    </a:p>
                  </a:txBody>
                  <a:tcPr/>
                </a:tc>
                <a:extLst>
                  <a:ext uri="{0D108BD9-81ED-4DB2-BD59-A6C34878D82A}">
                    <a16:rowId xmlns:a16="http://schemas.microsoft.com/office/drawing/2014/main" val="887170628"/>
                  </a:ext>
                </a:extLst>
              </a:tr>
              <a:tr h="370840">
                <a:tc>
                  <a:txBody>
                    <a:bodyPr/>
                    <a:lstStyle/>
                    <a:p>
                      <a:r>
                        <a:rPr lang="zh-TW" altLang="en-US" dirty="0"/>
                        <a:t>自然語言處理</a:t>
                      </a:r>
                    </a:p>
                  </a:txBody>
                  <a:tcPr/>
                </a:tc>
                <a:tc>
                  <a:txBody>
                    <a:bodyPr/>
                    <a:lstStyle/>
                    <a:p>
                      <a:endParaRPr lang="zh-TW" altLang="en-US" dirty="0"/>
                    </a:p>
                  </a:txBody>
                  <a:tcPr/>
                </a:tc>
                <a:extLst>
                  <a:ext uri="{0D108BD9-81ED-4DB2-BD59-A6C34878D82A}">
                    <a16:rowId xmlns:a16="http://schemas.microsoft.com/office/drawing/2014/main" val="259500539"/>
                  </a:ext>
                </a:extLst>
              </a:tr>
              <a:tr h="370840">
                <a:tc>
                  <a:txBody>
                    <a:bodyPr/>
                    <a:lstStyle/>
                    <a:p>
                      <a:r>
                        <a:rPr lang="zh-TW" altLang="en-US" dirty="0"/>
                        <a:t>強化式學習</a:t>
                      </a:r>
                    </a:p>
                  </a:txBody>
                  <a:tcPr/>
                </a:tc>
                <a:tc>
                  <a:txBody>
                    <a:bodyPr/>
                    <a:lstStyle/>
                    <a:p>
                      <a:endParaRPr lang="zh-TW" altLang="en-US"/>
                    </a:p>
                  </a:txBody>
                  <a:tcPr/>
                </a:tc>
                <a:extLst>
                  <a:ext uri="{0D108BD9-81ED-4DB2-BD59-A6C34878D82A}">
                    <a16:rowId xmlns:a16="http://schemas.microsoft.com/office/drawing/2014/main" val="730859614"/>
                  </a:ext>
                </a:extLst>
              </a:tr>
              <a:tr h="370840">
                <a:tc>
                  <a:txBody>
                    <a:bodyPr/>
                    <a:lstStyle/>
                    <a:p>
                      <a:r>
                        <a:rPr lang="zh-TW" altLang="en-US" dirty="0"/>
                        <a:t>機器學習道德</a:t>
                      </a:r>
                    </a:p>
                  </a:txBody>
                  <a:tcPr/>
                </a:tc>
                <a:tc>
                  <a:txBody>
                    <a:bodyPr/>
                    <a:lstStyle/>
                    <a:p>
                      <a:endParaRPr lang="zh-TW" altLang="en-US" dirty="0"/>
                    </a:p>
                  </a:txBody>
                  <a:tcPr/>
                </a:tc>
                <a:extLst>
                  <a:ext uri="{0D108BD9-81ED-4DB2-BD59-A6C34878D82A}">
                    <a16:rowId xmlns:a16="http://schemas.microsoft.com/office/drawing/2014/main" val="4156440869"/>
                  </a:ext>
                </a:extLst>
              </a:tr>
              <a:tr h="370840">
                <a:tc>
                  <a:txBody>
                    <a:bodyPr/>
                    <a:lstStyle/>
                    <a:p>
                      <a:r>
                        <a:rPr lang="zh-TW" altLang="en-US" dirty="0"/>
                        <a:t>推薦系統</a:t>
                      </a:r>
                    </a:p>
                  </a:txBody>
                  <a:tcPr/>
                </a:tc>
                <a:tc>
                  <a:txBody>
                    <a:bodyPr/>
                    <a:lstStyle/>
                    <a:p>
                      <a:endParaRPr lang="zh-TW" altLang="en-US"/>
                    </a:p>
                  </a:txBody>
                  <a:tcPr/>
                </a:tc>
                <a:extLst>
                  <a:ext uri="{0D108BD9-81ED-4DB2-BD59-A6C34878D82A}">
                    <a16:rowId xmlns:a16="http://schemas.microsoft.com/office/drawing/2014/main" val="1328955364"/>
                  </a:ext>
                </a:extLst>
              </a:tr>
              <a:tr h="370840">
                <a:tc>
                  <a:txBody>
                    <a:bodyPr/>
                    <a:lstStyle/>
                    <a:p>
                      <a:r>
                        <a:rPr lang="zh-TW" altLang="en-US" dirty="0"/>
                        <a:t>圖像深度學習</a:t>
                      </a:r>
                    </a:p>
                  </a:txBody>
                  <a:tcPr/>
                </a:tc>
                <a:tc>
                  <a:txBody>
                    <a:bodyPr/>
                    <a:lstStyle/>
                    <a:p>
                      <a:endParaRPr lang="zh-TW" altLang="en-US" dirty="0"/>
                    </a:p>
                  </a:txBody>
                  <a:tcPr/>
                </a:tc>
                <a:extLst>
                  <a:ext uri="{0D108BD9-81ED-4DB2-BD59-A6C34878D82A}">
                    <a16:rowId xmlns:a16="http://schemas.microsoft.com/office/drawing/2014/main" val="519093193"/>
                  </a:ext>
                </a:extLst>
              </a:tr>
            </a:tbl>
          </a:graphicData>
        </a:graphic>
      </p:graphicFrame>
      <p:sp>
        <p:nvSpPr>
          <p:cNvPr id="3" name="文字方塊 2">
            <a:extLst>
              <a:ext uri="{FF2B5EF4-FFF2-40B4-BE49-F238E27FC236}">
                <a16:creationId xmlns:a16="http://schemas.microsoft.com/office/drawing/2014/main" id="{FE82F31F-07C9-FEE6-21F4-CDAA364AAC50}"/>
              </a:ext>
            </a:extLst>
          </p:cNvPr>
          <p:cNvSpPr txBox="1"/>
          <p:nvPr/>
        </p:nvSpPr>
        <p:spPr>
          <a:xfrm>
            <a:off x="870835" y="3123446"/>
            <a:ext cx="2186997" cy="338554"/>
          </a:xfrm>
          <a:prstGeom prst="rect">
            <a:avLst/>
          </a:prstGeom>
          <a:noFill/>
        </p:spPr>
        <p:txBody>
          <a:bodyPr wrap="square" rtlCol="0">
            <a:spAutoFit/>
          </a:bodyPr>
          <a:lstStyle/>
          <a:p>
            <a:r>
              <a:rPr lang="zh-TW" altLang="en-US" sz="1600" dirty="0">
                <a:latin typeface="Arial" panose="020B0604020202020204" pitchFamily="34" charset="0"/>
                <a:ea typeface="微軟正黑體" panose="020B0604030504040204" pitchFamily="34" charset="-120"/>
              </a:rPr>
              <a:t>使用者的標記及解釋</a:t>
            </a:r>
            <a:endParaRPr lang="en-US" altLang="zh-TW" sz="1600" dirty="0">
              <a:latin typeface="Arial" panose="020B0604020202020204" pitchFamily="34" charset="0"/>
              <a:ea typeface="微軟正黑體" panose="020B0604030504040204" pitchFamily="34" charset="-120"/>
            </a:endParaRPr>
          </a:p>
        </p:txBody>
      </p:sp>
      <p:sp>
        <p:nvSpPr>
          <p:cNvPr id="4" name="文字方塊 3">
            <a:extLst>
              <a:ext uri="{FF2B5EF4-FFF2-40B4-BE49-F238E27FC236}">
                <a16:creationId xmlns:a16="http://schemas.microsoft.com/office/drawing/2014/main" id="{2E36F30B-427E-7848-4022-ED4A2D526333}"/>
              </a:ext>
            </a:extLst>
          </p:cNvPr>
          <p:cNvSpPr txBox="1"/>
          <p:nvPr/>
        </p:nvSpPr>
        <p:spPr>
          <a:xfrm>
            <a:off x="7105851" y="4428039"/>
            <a:ext cx="3399810" cy="338554"/>
          </a:xfrm>
          <a:prstGeom prst="rect">
            <a:avLst/>
          </a:prstGeom>
          <a:noFill/>
        </p:spPr>
        <p:txBody>
          <a:bodyPr wrap="square">
            <a:spAutoFit/>
          </a:bodyPr>
          <a:lstStyle/>
          <a:p>
            <a:pPr defTabSz="685783">
              <a:spcBef>
                <a:spcPts val="751"/>
              </a:spcBef>
            </a:pPr>
            <a:r>
              <a:rPr lang="zh-TW" altLang="en-US" sz="1600" b="1" dirty="0">
                <a:latin typeface="Arial" panose="020B0604020202020204" pitchFamily="34" charset="0"/>
                <a:ea typeface="微軟正黑體" panose="020B0604030504040204" pitchFamily="34" charset="-120"/>
              </a:rPr>
              <a:t>本系統與</a:t>
            </a:r>
            <a:r>
              <a:rPr lang="en-US" altLang="zh-TW" sz="1600" b="1" dirty="0">
                <a:latin typeface="Arial" panose="020B0604020202020204" pitchFamily="34" charset="0"/>
                <a:ea typeface="微軟正黑體" panose="020B0604030504040204" pitchFamily="34" charset="-120"/>
              </a:rPr>
              <a:t>Twitter</a:t>
            </a:r>
            <a:r>
              <a:rPr lang="zh-TW" altLang="en-US" sz="1600" b="1" dirty="0">
                <a:latin typeface="Arial" panose="020B0604020202020204" pitchFamily="34" charset="0"/>
                <a:ea typeface="微軟正黑體" panose="020B0604030504040204" pitchFamily="34" charset="-120"/>
              </a:rPr>
              <a:t>使用技術之比較</a:t>
            </a:r>
          </a:p>
        </p:txBody>
      </p:sp>
      <p:sp>
        <p:nvSpPr>
          <p:cNvPr id="5" name="等腰三角形 4">
            <a:extLst>
              <a:ext uri="{FF2B5EF4-FFF2-40B4-BE49-F238E27FC236}">
                <a16:creationId xmlns:a16="http://schemas.microsoft.com/office/drawing/2014/main" id="{360E2020-1955-BF97-9E90-F906B2EF43C9}"/>
              </a:ext>
            </a:extLst>
          </p:cNvPr>
          <p:cNvSpPr/>
          <p:nvPr/>
        </p:nvSpPr>
        <p:spPr>
          <a:xfrm>
            <a:off x="6831136" y="4491001"/>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Arial" panose="020B0604020202020204" pitchFamily="34" charset="0"/>
              <a:ea typeface="微軟正黑體" panose="020B0604030504040204" pitchFamily="34" charset="-120"/>
            </a:endParaRPr>
          </a:p>
        </p:txBody>
      </p:sp>
      <p:pic>
        <p:nvPicPr>
          <p:cNvPr id="7" name="圖片 6">
            <a:extLst>
              <a:ext uri="{FF2B5EF4-FFF2-40B4-BE49-F238E27FC236}">
                <a16:creationId xmlns:a16="http://schemas.microsoft.com/office/drawing/2014/main" id="{F6227D44-94B7-BBF7-6FA3-3D135AF1D8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96183" y="342582"/>
            <a:ext cx="1868722" cy="1860417"/>
          </a:xfrm>
          <a:prstGeom prst="rect">
            <a:avLst/>
          </a:prstGeom>
        </p:spPr>
      </p:pic>
      <p:sp>
        <p:nvSpPr>
          <p:cNvPr id="8" name="文字方塊 7">
            <a:extLst>
              <a:ext uri="{FF2B5EF4-FFF2-40B4-BE49-F238E27FC236}">
                <a16:creationId xmlns:a16="http://schemas.microsoft.com/office/drawing/2014/main" id="{9D17456B-66FF-0745-8D3B-8328E8720316}"/>
              </a:ext>
            </a:extLst>
          </p:cNvPr>
          <p:cNvSpPr txBox="1"/>
          <p:nvPr/>
        </p:nvSpPr>
        <p:spPr>
          <a:xfrm>
            <a:off x="1908313" y="949624"/>
            <a:ext cx="1659429" cy="646331"/>
          </a:xfrm>
          <a:prstGeom prst="rect">
            <a:avLst/>
          </a:prstGeom>
          <a:noFill/>
        </p:spPr>
        <p:txBody>
          <a:bodyPr wrap="none" rtlCol="0">
            <a:spAutoFit/>
          </a:bodyPr>
          <a:lstStyle/>
          <a:p>
            <a:r>
              <a:rPr lang="en-US" altLang="zh-TW" sz="3600" b="1" dirty="0">
                <a:latin typeface="Arial" panose="020B0604020202020204" pitchFamily="34" charset="0"/>
                <a:ea typeface="微軟正黑體" panose="020B0604030504040204" pitchFamily="34" charset="-120"/>
              </a:rPr>
              <a:t>Twitter</a:t>
            </a:r>
            <a:endParaRPr lang="zh-TW" altLang="en-US" sz="3600" b="1" dirty="0">
              <a:latin typeface="Arial" panose="020B0604020202020204" pitchFamily="34" charset="0"/>
              <a:ea typeface="微軟正黑體" panose="020B0604030504040204" pitchFamily="34" charset="-120"/>
            </a:endParaRPr>
          </a:p>
        </p:txBody>
      </p:sp>
      <p:sp>
        <p:nvSpPr>
          <p:cNvPr id="10" name="文字方塊 9">
            <a:extLst>
              <a:ext uri="{FF2B5EF4-FFF2-40B4-BE49-F238E27FC236}">
                <a16:creationId xmlns:a16="http://schemas.microsoft.com/office/drawing/2014/main" id="{0B7FF6F5-7BF0-9DD8-070E-E6FFE1981A1F}"/>
              </a:ext>
            </a:extLst>
          </p:cNvPr>
          <p:cNvSpPr txBox="1"/>
          <p:nvPr/>
        </p:nvSpPr>
        <p:spPr>
          <a:xfrm>
            <a:off x="870835" y="2516402"/>
            <a:ext cx="6097656" cy="400110"/>
          </a:xfrm>
          <a:prstGeom prst="rect">
            <a:avLst/>
          </a:prstGeom>
          <a:noFill/>
        </p:spPr>
        <p:txBody>
          <a:bodyPr wrap="square">
            <a:spAutoFit/>
          </a:bodyPr>
          <a:lstStyle/>
          <a:p>
            <a:r>
              <a:rPr lang="en-US" altLang="zh-TW" sz="2000" b="1" dirty="0">
                <a:latin typeface="Arial" panose="020B0604020202020204" pitchFamily="34" charset="0"/>
                <a:ea typeface="微軟正黑體" panose="020B0604030504040204" pitchFamily="34" charset="-120"/>
              </a:rPr>
              <a:t>Twitter</a:t>
            </a:r>
            <a:r>
              <a:rPr lang="zh-TW" altLang="en-US" sz="2000" b="1" dirty="0">
                <a:latin typeface="Arial" panose="020B0604020202020204" pitchFamily="34" charset="0"/>
                <a:ea typeface="微軟正黑體" panose="020B0604030504040204" pitchFamily="34" charset="-120"/>
              </a:rPr>
              <a:t>推出的</a:t>
            </a:r>
            <a:r>
              <a:rPr lang="en-US" altLang="zh-TW" sz="2000" b="1" dirty="0">
                <a:latin typeface="Arial" panose="020B0604020202020204" pitchFamily="34" charset="0"/>
                <a:ea typeface="微軟正黑體" panose="020B0604030504040204" pitchFamily="34" charset="-120"/>
              </a:rPr>
              <a:t>Birdwatch</a:t>
            </a:r>
            <a:endParaRPr lang="zh-TW" altLang="en-US" sz="2000" b="1"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366235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2" y="3182875"/>
            <a:ext cx="8667233" cy="1200329"/>
          </a:xfrm>
          <a:prstGeom prst="rect">
            <a:avLst/>
          </a:prstGeom>
          <a:noFill/>
          <a:effectLst/>
        </p:spPr>
        <p:txBody>
          <a:bodyPr wrap="square" rtlCol="0">
            <a:spAutoFit/>
          </a:bodyPr>
          <a:lstStyle/>
          <a:p>
            <a:pPr algn="ctr" defTabSz="285744"/>
            <a:r>
              <a:rPr lang="zh-TW" altLang="en-US" sz="72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Liberation Sans" panose="020B0604020202020204" pitchFamily="34" charset="0"/>
              </a:rPr>
              <a:t>系統架構</a:t>
            </a:r>
            <a:endParaRPr lang="zh-CN" altLang="en-US" sz="72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Liberation Sans" panose="020B0604020202020204" pitchFamily="34" charset="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54551" y="1472769"/>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Arial" panose="020B0604020202020204" pitchFamily="34" charset="0"/>
                <a:ea typeface="微軟正黑體" panose="020B0604030504040204" pitchFamily="34" charset="-120"/>
                <a:cs typeface="Calibri" panose="020F0502020204030204" pitchFamily="34" charset="0"/>
              </a:rPr>
              <a:t>03</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Arial" panose="020B0604020202020204" pitchFamily="34" charset="0"/>
              <a:ea typeface="微軟正黑體" panose="020B0604030504040204" pitchFamily="34"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64" y="5585205"/>
            <a:ext cx="1836491"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Arial" panose="020B0604020202020204" pitchFamily="34" charset="0"/>
                <a:ea typeface="微軟正黑體" panose="020B0604030504040204" pitchFamily="34" charset="-120"/>
              </a:rPr>
              <a:t> PART THREE</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3525586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2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3" name="PA-↘">
                <a:extLst>
                  <a:ext uri="{FF2B5EF4-FFF2-40B4-BE49-F238E27FC236}">
                    <a16:creationId xmlns:a16="http://schemas.microsoft.com/office/drawing/2014/main" id="{4B7A8569-8BA1-4D60-8F30-21729A5716CC}"/>
                  </a:ext>
                </a:extLst>
              </p:cNvPr>
              <p:cNvSpPr/>
              <p:nvPr>
                <p:custDataLst>
                  <p:tags r:id="rId2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4" name="PA-1">
                <a:extLst>
                  <a:ext uri="{FF2B5EF4-FFF2-40B4-BE49-F238E27FC236}">
                    <a16:creationId xmlns:a16="http://schemas.microsoft.com/office/drawing/2014/main" id="{8970CF34-4FD4-90BB-FBC2-2C55D2B68C0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19"/>
              </p:custDataLst>
            </p:nvPr>
          </p:nvSpPr>
          <p:spPr>
            <a:xfrm>
              <a:off x="2733150" y="4317885"/>
              <a:ext cx="190041"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Arial" panose="020B0604020202020204" pitchFamily="34" charset="0"/>
                  <a:ea typeface="微軟正黑體" panose="020B0604030504040204" pitchFamily="34" charset="-120"/>
                  <a:cs typeface="Open Sans" charset="0"/>
                </a:rPr>
                <a:t>1</a:t>
              </a: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Arial" panose="020B0604020202020204" pitchFamily="34" charset="0"/>
                <a:ea typeface="微軟正黑體" panose="020B0604030504040204" pitchFamily="34" charset="-120"/>
              </a:rPr>
              <a:t>系統流程圖</a:t>
            </a:r>
            <a:endParaRPr lang="zh-CN" altLang="en-US" dirty="0">
              <a:latin typeface="Arial" panose="020B0604020202020204" pitchFamily="34" charset="0"/>
              <a:ea typeface="微軟正黑體" panose="020B0604030504040204" pitchFamily="34" charset="-120"/>
            </a:endParaRPr>
          </a:p>
        </p:txBody>
      </p:sp>
      <p:pic>
        <p:nvPicPr>
          <p:cNvPr id="22" name="圖片 21">
            <a:extLst>
              <a:ext uri="{FF2B5EF4-FFF2-40B4-BE49-F238E27FC236}">
                <a16:creationId xmlns:a16="http://schemas.microsoft.com/office/drawing/2014/main" id="{D251C00C-90C6-2434-D434-D0481C4DFDCB}"/>
              </a:ext>
            </a:extLst>
          </p:cNvPr>
          <p:cNvPicPr>
            <a:picLocks/>
          </p:cNvPicPr>
          <p:nvPr/>
        </p:nvPicPr>
        <p:blipFill>
          <a:blip r:embed="rId25">
            <a:extLst>
              <a:ext uri="{BEBA8EAE-BF5A-486C-A8C5-ECC9F3942E4B}">
                <a14:imgProps xmlns:a14="http://schemas.microsoft.com/office/drawing/2010/main">
                  <a14:imgLayer r:embed="rId26">
                    <a14:imgEffect>
                      <a14:backgroundRemoval t="9924" b="89313" l="4839" r="94355">
                        <a14:foregroundMark x1="12903" y1="54962" x2="12903" y2="54962"/>
                        <a14:foregroundMark x1="10484" y1="46565" x2="10484" y2="46565"/>
                        <a14:foregroundMark x1="10484" y1="40458" x2="10484" y2="40458"/>
                        <a14:foregroundMark x1="11290" y1="37405" x2="11290" y2="37405"/>
                        <a14:foregroundMark x1="12115" y1="42748" x2="15323" y2="69466"/>
                        <a14:foregroundMark x1="11932" y1="41221" x2="12115" y2="42748"/>
                        <a14:foregroundMark x1="11290" y1="35878" x2="11932" y2="41221"/>
                        <a14:foregroundMark x1="15323" y1="69466" x2="8871" y2="73282"/>
                        <a14:foregroundMark x1="8871" y1="34351" x2="9677" y2="34351"/>
                        <a14:foregroundMark x1="6452" y1="34351" x2="9677" y2="34351"/>
                        <a14:foregroundMark x1="5645" y1="42748" x2="5645" y2="43511"/>
                        <a14:foregroundMark x1="4839" y1="47328" x2="4839" y2="47328"/>
                        <a14:foregroundMark x1="8871" y1="58015" x2="8871" y2="58779"/>
                        <a14:foregroundMark x1="6452" y1="65649" x2="6452" y2="65649"/>
                        <a14:foregroundMark x1="5645" y1="68702" x2="5645" y2="68702"/>
                        <a14:foregroundMark x1="5645" y1="65649" x2="5645" y2="65649"/>
                        <a14:foregroundMark x1="4839" y1="63359" x2="5645" y2="62595"/>
                        <a14:foregroundMark x1="7258" y1="57252" x2="7258" y2="57252"/>
                        <a14:foregroundMark x1="7258" y1="57252" x2="7258" y2="58779"/>
                        <a14:foregroundMark x1="6452" y1="58779" x2="6452" y2="58779"/>
                        <a14:foregroundMark x1="5645" y1="59542" x2="5645" y2="59542"/>
                        <a14:foregroundMark x1="5645" y1="60305" x2="5645" y2="61069"/>
                        <a14:foregroundMark x1="18548" y1="67939" x2="18548" y2="67939"/>
                        <a14:foregroundMark x1="23387" y1="58015" x2="23387" y2="58015"/>
                        <a14:foregroundMark x1="26613" y1="54198" x2="26613" y2="54198"/>
                        <a14:foregroundMark x1="28226" y1="51908" x2="29032" y2="51145"/>
                        <a14:foregroundMark x1="31452" y1="47328" x2="33065" y2="45802"/>
                        <a14:foregroundMark x1="33065" y1="45802" x2="33871" y2="45802"/>
                        <a14:foregroundMark x1="36290" y1="40458" x2="36290" y2="40458"/>
                        <a14:foregroundMark x1="41129" y1="36641" x2="42742" y2="36641"/>
                        <a14:foregroundMark x1="35484" y1="21374" x2="34677" y2="21374"/>
                        <a14:foregroundMark x1="25806" y1="20611" x2="25806" y2="20611"/>
                        <a14:foregroundMark x1="25000" y1="17557" x2="25000" y2="17557"/>
                        <a14:foregroundMark x1="23387" y1="17557" x2="23387" y2="17557"/>
                        <a14:foregroundMark x1="20968" y1="25191" x2="21774" y2="25954"/>
                        <a14:foregroundMark x1="30645" y1="12977" x2="30645" y2="12977"/>
                        <a14:foregroundMark x1="23387" y1="29771" x2="23387" y2="29771"/>
                        <a14:foregroundMark x1="28226" y1="25191" x2="28226" y2="25191"/>
                        <a14:foregroundMark x1="28226" y1="26718" x2="28226" y2="26718"/>
                        <a14:foregroundMark x1="23387" y1="26718" x2="23387" y2="26718"/>
                        <a14:foregroundMark x1="22581" y1="26718" x2="22581" y2="26718"/>
                        <a14:foregroundMark x1="25000" y1="23664" x2="25000" y2="23664"/>
                        <a14:foregroundMark x1="41935" y1="18321" x2="41935" y2="18321"/>
                        <a14:foregroundMark x1="43548" y1="18321" x2="43548" y2="18321"/>
                        <a14:foregroundMark x1="62903" y1="29008" x2="62903" y2="29008"/>
                        <a14:foregroundMark x1="64516" y1="25191" x2="64516" y2="25191"/>
                        <a14:foregroundMark x1="73387" y1="24427" x2="73387" y2="24427"/>
                        <a14:foregroundMark x1="72581" y1="23664" x2="72581" y2="23664"/>
                        <a14:foregroundMark x1="75806" y1="22901" x2="75806" y2="22901"/>
                        <a14:foregroundMark x1="81452" y1="23664" x2="81452" y2="23664"/>
                        <a14:foregroundMark x1="86290" y1="46565" x2="86290" y2="46565"/>
                        <a14:foregroundMark x1="87097" y1="40458" x2="87097" y2="40458"/>
                        <a14:foregroundMark x1="83065" y1="43511" x2="83065" y2="43511"/>
                        <a14:foregroundMark x1="87097" y1="38168" x2="87097" y2="38168"/>
                        <a14:foregroundMark x1="87903" y1="37405" x2="87903" y2="39695"/>
                        <a14:foregroundMark x1="88710" y1="44275" x2="88710" y2="45038"/>
                        <a14:foregroundMark x1="90323" y1="46565" x2="90323" y2="47328"/>
                        <a14:foregroundMark x1="91129" y1="51145" x2="91129" y2="51145"/>
                        <a14:foregroundMark x1="89516" y1="57252" x2="89516" y2="57252"/>
                        <a14:foregroundMark x1="88710" y1="59542" x2="87903" y2="60305"/>
                        <a14:foregroundMark x1="87097" y1="64122" x2="87097" y2="64885"/>
                        <a14:foregroundMark x1="87097" y1="67176" x2="87097" y2="67939"/>
                        <a14:foregroundMark x1="87097" y1="69466" x2="87097" y2="69466"/>
                        <a14:foregroundMark x1="82258" y1="70229" x2="82258" y2="69466"/>
                        <a14:foregroundMark x1="92742" y1="50382" x2="92742" y2="50382"/>
                        <a14:foregroundMark x1="92742" y1="53435" x2="92742" y2="54198"/>
                        <a14:foregroundMark x1="94355" y1="55725" x2="94355" y2="55725"/>
                        <a14:foregroundMark x1="65323" y1="38931" x2="65323" y2="38931"/>
                        <a14:foregroundMark x1="60484" y1="38931" x2="60484" y2="38931"/>
                        <a14:foregroundMark x1="59677" y1="43511" x2="59677" y2="43511"/>
                        <a14:foregroundMark x1="89516" y1="35115" x2="89516" y2="35115"/>
                        <a14:foregroundMark x1="68548" y1="48092" x2="72581" y2="48855"/>
                        <a14:backgroundMark x1="20161" y1="32061" x2="20161" y2="32061"/>
                        <a14:backgroundMark x1="24194" y1="30534" x2="24194" y2="30534"/>
                        <a14:backgroundMark x1="25806" y1="27481" x2="25806" y2="27481"/>
                        <a14:backgroundMark x1="28226" y1="27481" x2="28226" y2="27481"/>
                        <a14:backgroundMark x1="28226" y1="27481" x2="28226" y2="27481"/>
                        <a14:backgroundMark x1="27419" y1="26718" x2="27419" y2="26718"/>
                        <a14:backgroundMark x1="20968" y1="30534" x2="20968" y2="30534"/>
                        <a14:backgroundMark x1="19355" y1="28244" x2="19355" y2="28244"/>
                        <a14:backgroundMark x1="22581" y1="31298" x2="22581" y2="31298"/>
                        <a14:backgroundMark x1="4032" y1="32061" x2="4839" y2="33588"/>
                        <a14:backgroundMark x1="8065" y1="32824" x2="8065" y2="32824"/>
                        <a14:backgroundMark x1="5645" y1="34351" x2="5645" y2="34351"/>
                        <a14:backgroundMark x1="7258" y1="34351" x2="7258" y2="34351"/>
                        <a14:backgroundMark x1="8065" y1="32824" x2="8065" y2="32824"/>
                        <a14:backgroundMark x1="8065" y1="33588" x2="8065" y2="33588"/>
                        <a14:backgroundMark x1="4839" y1="41221" x2="4839" y2="41221"/>
                        <a14:backgroundMark x1="4032" y1="42748" x2="4032" y2="42748"/>
                        <a14:backgroundMark x1="77419" y1="43511" x2="77419" y2="43511"/>
                        <a14:backgroundMark x1="66129" y1="29771" x2="66129" y2="29771"/>
                        <a14:backgroundMark x1="61290" y1="28244" x2="61290" y2="28244"/>
                        <a14:backgroundMark x1="64516" y1="28244" x2="64516" y2="28244"/>
                        <a14:backgroundMark x1="64516" y1="25954" x2="64516" y2="25954"/>
                        <a14:backgroundMark x1="62097" y1="32824" x2="62097" y2="32824"/>
                        <a14:backgroundMark x1="62097" y1="30534" x2="62097" y2="30534"/>
                        <a14:backgroundMark x1="62903" y1="29008" x2="62903" y2="29008"/>
                        <a14:backgroundMark x1="71774" y1="43511" x2="71774" y2="43511"/>
                        <a14:backgroundMark x1="73387" y1="50382" x2="73387" y2="50382"/>
                        <a14:backgroundMark x1="73387" y1="49618" x2="73387" y2="49618"/>
                      </a14:backgroundRemoval>
                    </a14:imgEffect>
                  </a14:imgLayer>
                </a14:imgProps>
              </a:ext>
            </a:extLst>
          </a:blip>
          <a:stretch>
            <a:fillRect/>
          </a:stretch>
        </p:blipFill>
        <p:spPr>
          <a:xfrm>
            <a:off x="7738371" y="2450012"/>
            <a:ext cx="1352462" cy="1440000"/>
          </a:xfrm>
          <a:prstGeom prst="rect">
            <a:avLst/>
          </a:prstGeom>
        </p:spPr>
      </p:pic>
      <p:cxnSp>
        <p:nvCxnSpPr>
          <p:cNvPr id="25" name="直線單箭頭接點 24">
            <a:extLst>
              <a:ext uri="{FF2B5EF4-FFF2-40B4-BE49-F238E27FC236}">
                <a16:creationId xmlns:a16="http://schemas.microsoft.com/office/drawing/2014/main" id="{2A8C17E5-1246-4DB5-5E02-37AC183B1455}"/>
              </a:ext>
            </a:extLst>
          </p:cNvPr>
          <p:cNvCxnSpPr>
            <a:cxnSpLocks/>
            <a:endCxn id="101" idx="1"/>
          </p:cNvCxnSpPr>
          <p:nvPr/>
        </p:nvCxnSpPr>
        <p:spPr>
          <a:xfrm flipV="1">
            <a:off x="1394617" y="3170012"/>
            <a:ext cx="1645040" cy="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25B7745-60C7-8CA5-95ED-666759BE2F37}"/>
              </a:ext>
            </a:extLst>
          </p:cNvPr>
          <p:cNvCxnSpPr>
            <a:cxnSpLocks/>
            <a:stCxn id="22" idx="3"/>
          </p:cNvCxnSpPr>
          <p:nvPr/>
        </p:nvCxnSpPr>
        <p:spPr>
          <a:xfrm flipV="1">
            <a:off x="9090833" y="1882970"/>
            <a:ext cx="1356346" cy="128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6B3DD36-EEB7-B92D-2253-E9C899738091}"/>
              </a:ext>
            </a:extLst>
          </p:cNvPr>
          <p:cNvCxnSpPr>
            <a:cxnSpLocks/>
            <a:stCxn id="22" idx="3"/>
          </p:cNvCxnSpPr>
          <p:nvPr/>
        </p:nvCxnSpPr>
        <p:spPr>
          <a:xfrm>
            <a:off x="9090833" y="3170012"/>
            <a:ext cx="1356346" cy="152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PA-组合 4">
            <a:extLst>
              <a:ext uri="{FF2B5EF4-FFF2-40B4-BE49-F238E27FC236}">
                <a16:creationId xmlns:a16="http://schemas.microsoft.com/office/drawing/2014/main" id="{0A2F3B80-FC39-1A89-3852-A1B6A016CA4E}"/>
              </a:ext>
            </a:extLst>
          </p:cNvPr>
          <p:cNvGrpSpPr/>
          <p:nvPr>
            <p:custDataLst>
              <p:tags r:id="rId1"/>
            </p:custDataLst>
          </p:nvPr>
        </p:nvGrpSpPr>
        <p:grpSpPr>
          <a:xfrm>
            <a:off x="7988739" y="3874948"/>
            <a:ext cx="857629" cy="367402"/>
            <a:chOff x="5073092" y="3301437"/>
            <a:chExt cx="1067216" cy="394140"/>
          </a:xfrm>
        </p:grpSpPr>
        <p:sp>
          <p:nvSpPr>
            <p:cNvPr id="31" name="PA-1">
              <a:extLst>
                <a:ext uri="{FF2B5EF4-FFF2-40B4-BE49-F238E27FC236}">
                  <a16:creationId xmlns:a16="http://schemas.microsoft.com/office/drawing/2014/main" id="{96D6B88A-AB0C-0E48-A694-EF31B7A313E2}"/>
                </a:ext>
              </a:extLst>
            </p:cNvPr>
            <p:cNvSpPr/>
            <p:nvPr>
              <p:custDataLst>
                <p:tags r:id="rId17"/>
              </p:custDataLst>
            </p:nvPr>
          </p:nvSpPr>
          <p:spPr>
            <a:xfrm flipH="1" flipV="1">
              <a:off x="5073092" y="3301437"/>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dirty="0">
                <a:solidFill>
                  <a:srgbClr val="EEF2F9"/>
                </a:solidFill>
                <a:latin typeface="Arial" panose="020B0604020202020204" pitchFamily="34" charset="0"/>
                <a:ea typeface="微軟正黑體" panose="020B0604030504040204" pitchFamily="34" charset="-120"/>
              </a:endParaRPr>
            </a:p>
          </p:txBody>
        </p:sp>
        <p:sp>
          <p:nvSpPr>
            <p:cNvPr id="32" name="PA-文本框 16">
              <a:extLst>
                <a:ext uri="{FF2B5EF4-FFF2-40B4-BE49-F238E27FC236}">
                  <a16:creationId xmlns:a16="http://schemas.microsoft.com/office/drawing/2014/main" id="{7570E953-D0FE-82AE-A253-57087AA1A5E6}"/>
                </a:ext>
              </a:extLst>
            </p:cNvPr>
            <p:cNvSpPr txBox="1"/>
            <p:nvPr>
              <p:custDataLst>
                <p:tags r:id="rId18"/>
              </p:custDataLst>
            </p:nvPr>
          </p:nvSpPr>
          <p:spPr>
            <a:xfrm>
              <a:off x="5352368" y="3330945"/>
              <a:ext cx="508660"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View</a:t>
              </a:r>
              <a:endParaRPr lang="en-US" sz="14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36" name="PA-组合 4">
            <a:extLst>
              <a:ext uri="{FF2B5EF4-FFF2-40B4-BE49-F238E27FC236}">
                <a16:creationId xmlns:a16="http://schemas.microsoft.com/office/drawing/2014/main" id="{AB0217D0-49F4-EA37-7716-C8B2C2B9562D}"/>
              </a:ext>
            </a:extLst>
          </p:cNvPr>
          <p:cNvGrpSpPr/>
          <p:nvPr>
            <p:custDataLst>
              <p:tags r:id="rId2"/>
            </p:custDataLst>
          </p:nvPr>
        </p:nvGrpSpPr>
        <p:grpSpPr>
          <a:xfrm>
            <a:off x="10350593" y="2194588"/>
            <a:ext cx="1046479" cy="367402"/>
            <a:chOff x="5076548" y="2986241"/>
            <a:chExt cx="1067216" cy="394140"/>
          </a:xfrm>
        </p:grpSpPr>
        <p:sp>
          <p:nvSpPr>
            <p:cNvPr id="37" name="PA-1">
              <a:extLst>
                <a:ext uri="{FF2B5EF4-FFF2-40B4-BE49-F238E27FC236}">
                  <a16:creationId xmlns:a16="http://schemas.microsoft.com/office/drawing/2014/main" id="{6AA6F660-9FFD-3044-0CBD-D220778C434C}"/>
                </a:ext>
              </a:extLst>
            </p:cNvPr>
            <p:cNvSpPr/>
            <p:nvPr>
              <p:custDataLst>
                <p:tags r:id="rId1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43" name="PA-文本框 16">
              <a:extLst>
                <a:ext uri="{FF2B5EF4-FFF2-40B4-BE49-F238E27FC236}">
                  <a16:creationId xmlns:a16="http://schemas.microsoft.com/office/drawing/2014/main" id="{BA05CE9B-E244-2AF9-8EB4-D6574C073B25}"/>
                </a:ext>
              </a:extLst>
            </p:cNvPr>
            <p:cNvSpPr txBox="1"/>
            <p:nvPr>
              <p:custDataLst>
                <p:tags r:id="rId16"/>
              </p:custDataLst>
            </p:nvPr>
          </p:nvSpPr>
          <p:spPr>
            <a:xfrm>
              <a:off x="5209643" y="3014034"/>
              <a:ext cx="801036"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Template</a:t>
              </a:r>
              <a:endParaRPr lang="en-US" sz="14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45" name="PA-组合 4">
            <a:extLst>
              <a:ext uri="{FF2B5EF4-FFF2-40B4-BE49-F238E27FC236}">
                <a16:creationId xmlns:a16="http://schemas.microsoft.com/office/drawing/2014/main" id="{5DA0A73A-18A9-E4BF-C0D9-F8965CA37DA8}"/>
              </a:ext>
            </a:extLst>
          </p:cNvPr>
          <p:cNvGrpSpPr/>
          <p:nvPr>
            <p:custDataLst>
              <p:tags r:id="rId3"/>
            </p:custDataLst>
          </p:nvPr>
        </p:nvGrpSpPr>
        <p:grpSpPr>
          <a:xfrm>
            <a:off x="10445017" y="5011820"/>
            <a:ext cx="857629" cy="367402"/>
            <a:chOff x="5076548" y="2986241"/>
            <a:chExt cx="1067216" cy="394140"/>
          </a:xfrm>
        </p:grpSpPr>
        <p:sp>
          <p:nvSpPr>
            <p:cNvPr id="65" name="PA-1">
              <a:extLst>
                <a:ext uri="{FF2B5EF4-FFF2-40B4-BE49-F238E27FC236}">
                  <a16:creationId xmlns:a16="http://schemas.microsoft.com/office/drawing/2014/main" id="{E88AF7F4-5CE4-A7C0-BAE1-759561FF2F3C}"/>
                </a:ext>
              </a:extLst>
            </p:cNvPr>
            <p:cNvSpPr/>
            <p:nvPr>
              <p:custDataLst>
                <p:tags r:id="rId1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66" name="PA-文本框 16">
              <a:extLst>
                <a:ext uri="{FF2B5EF4-FFF2-40B4-BE49-F238E27FC236}">
                  <a16:creationId xmlns:a16="http://schemas.microsoft.com/office/drawing/2014/main" id="{1DD8EE35-FD5E-4BA5-9AC8-3FBB10D4C241}"/>
                </a:ext>
              </a:extLst>
            </p:cNvPr>
            <p:cNvSpPr txBox="1"/>
            <p:nvPr>
              <p:custDataLst>
                <p:tags r:id="rId14"/>
              </p:custDataLst>
            </p:nvPr>
          </p:nvSpPr>
          <p:spPr>
            <a:xfrm>
              <a:off x="5289007" y="3014034"/>
              <a:ext cx="642308"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Model</a:t>
              </a:r>
              <a:endParaRPr lang="en-US" sz="14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16" name="PA-组合 4">
            <a:extLst>
              <a:ext uri="{FF2B5EF4-FFF2-40B4-BE49-F238E27FC236}">
                <a16:creationId xmlns:a16="http://schemas.microsoft.com/office/drawing/2014/main" id="{C56D66F3-F105-C0EB-5D85-B03C1D26C3A2}"/>
              </a:ext>
            </a:extLst>
          </p:cNvPr>
          <p:cNvGrpSpPr/>
          <p:nvPr>
            <p:custDataLst>
              <p:tags r:id="rId4"/>
            </p:custDataLst>
          </p:nvPr>
        </p:nvGrpSpPr>
        <p:grpSpPr>
          <a:xfrm>
            <a:off x="676204" y="3819228"/>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11"/>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12"/>
              </p:custDataLst>
            </p:nvPr>
          </p:nvSpPr>
          <p:spPr>
            <a:xfrm>
              <a:off x="5404446" y="3211104"/>
              <a:ext cx="506665"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User</a:t>
              </a:r>
              <a:endParaRPr lang="en-US" sz="14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grpSp>
        <p:nvGrpSpPr>
          <p:cNvPr id="33" name="PA-组合 4">
            <a:extLst>
              <a:ext uri="{FF2B5EF4-FFF2-40B4-BE49-F238E27FC236}">
                <a16:creationId xmlns:a16="http://schemas.microsoft.com/office/drawing/2014/main" id="{8D12AFAA-FEEF-5854-AC7E-DB3ABC2ECED7}"/>
              </a:ext>
            </a:extLst>
          </p:cNvPr>
          <p:cNvGrpSpPr/>
          <p:nvPr>
            <p:custDataLst>
              <p:tags r:id="rId5"/>
            </p:custDataLst>
          </p:nvPr>
        </p:nvGrpSpPr>
        <p:grpSpPr>
          <a:xfrm>
            <a:off x="3338401" y="3849040"/>
            <a:ext cx="857629" cy="367402"/>
            <a:chOff x="5076548" y="2986241"/>
            <a:chExt cx="1067216" cy="394140"/>
          </a:xfrm>
        </p:grpSpPr>
        <p:sp>
          <p:nvSpPr>
            <p:cNvPr id="34" name="PA-1">
              <a:extLst>
                <a:ext uri="{FF2B5EF4-FFF2-40B4-BE49-F238E27FC236}">
                  <a16:creationId xmlns:a16="http://schemas.microsoft.com/office/drawing/2014/main" id="{85507BD0-5D61-08B6-A981-99731CC0BE81}"/>
                </a:ext>
              </a:extLst>
            </p:cNvPr>
            <p:cNvSpPr/>
            <p:nvPr>
              <p:custDataLst>
                <p:tags r:id="rId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35" name="PA-文本框 16">
              <a:extLst>
                <a:ext uri="{FF2B5EF4-FFF2-40B4-BE49-F238E27FC236}">
                  <a16:creationId xmlns:a16="http://schemas.microsoft.com/office/drawing/2014/main" id="{05E294F0-F6FE-5DB8-ADD1-517528AA91B7}"/>
                </a:ext>
              </a:extLst>
            </p:cNvPr>
            <p:cNvSpPr txBox="1"/>
            <p:nvPr>
              <p:custDataLst>
                <p:tags r:id="rId10"/>
              </p:custDataLst>
            </p:nvPr>
          </p:nvSpPr>
          <p:spPr>
            <a:xfrm>
              <a:off x="5380765" y="3014034"/>
              <a:ext cx="458793"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URL</a:t>
              </a:r>
              <a:endParaRPr lang="en-US" sz="1400" b="1" kern="0"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pic>
        <p:nvPicPr>
          <p:cNvPr id="41" name="圖片 40">
            <a:extLst>
              <a:ext uri="{FF2B5EF4-FFF2-40B4-BE49-F238E27FC236}">
                <a16:creationId xmlns:a16="http://schemas.microsoft.com/office/drawing/2014/main" id="{0FA4A042-9328-878E-4883-B5BBE6CC0AE3}"/>
              </a:ext>
            </a:extLst>
          </p:cNvPr>
          <p:cNvPicPr>
            <a:picLocks noChangeAspect="1"/>
          </p:cNvPicPr>
          <p:nvPr/>
        </p:nvPicPr>
        <p:blipFill>
          <a:blip r:embed="rId27" cstate="print">
            <a:extLst>
              <a:ext uri="{28A0092B-C50C-407E-A947-70E740481C1C}">
                <a14:useLocalDpi xmlns:a14="http://schemas.microsoft.com/office/drawing/2010/main" val="0"/>
              </a:ext>
            </a:extLst>
          </a:blip>
          <a:srcRect/>
          <a:stretch/>
        </p:blipFill>
        <p:spPr>
          <a:xfrm>
            <a:off x="5452463" y="2682832"/>
            <a:ext cx="1018895" cy="974360"/>
          </a:xfrm>
          <a:prstGeom prst="rect">
            <a:avLst/>
          </a:prstGeom>
        </p:spPr>
      </p:pic>
      <p:cxnSp>
        <p:nvCxnSpPr>
          <p:cNvPr id="51" name="直線單箭頭接點 50">
            <a:extLst>
              <a:ext uri="{FF2B5EF4-FFF2-40B4-BE49-F238E27FC236}">
                <a16:creationId xmlns:a16="http://schemas.microsoft.com/office/drawing/2014/main" id="{D958A75B-7E15-759E-9644-F0FBE1D5F483}"/>
              </a:ext>
            </a:extLst>
          </p:cNvPr>
          <p:cNvCxnSpPr>
            <a:cxnSpLocks/>
            <a:stCxn id="41" idx="3"/>
            <a:endCxn id="22" idx="1"/>
          </p:cNvCxnSpPr>
          <p:nvPr/>
        </p:nvCxnSpPr>
        <p:spPr>
          <a:xfrm>
            <a:off x="6471358" y="3170012"/>
            <a:ext cx="1267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2" name="PA-组合 4">
            <a:extLst>
              <a:ext uri="{FF2B5EF4-FFF2-40B4-BE49-F238E27FC236}">
                <a16:creationId xmlns:a16="http://schemas.microsoft.com/office/drawing/2014/main" id="{C0AAF9C8-7C6F-C326-4E35-F2CD89A31A5F}"/>
              </a:ext>
            </a:extLst>
          </p:cNvPr>
          <p:cNvGrpSpPr/>
          <p:nvPr>
            <p:custDataLst>
              <p:tags r:id="rId6"/>
            </p:custDataLst>
          </p:nvPr>
        </p:nvGrpSpPr>
        <p:grpSpPr>
          <a:xfrm>
            <a:off x="5629980" y="3852945"/>
            <a:ext cx="857629" cy="367402"/>
            <a:chOff x="5076548" y="2986241"/>
            <a:chExt cx="1067216" cy="394140"/>
          </a:xfrm>
        </p:grpSpPr>
        <p:sp>
          <p:nvSpPr>
            <p:cNvPr id="93" name="PA-1">
              <a:extLst>
                <a:ext uri="{FF2B5EF4-FFF2-40B4-BE49-F238E27FC236}">
                  <a16:creationId xmlns:a16="http://schemas.microsoft.com/office/drawing/2014/main" id="{902288F5-7ECD-14EF-A200-046CFFAFEAE2}"/>
                </a:ext>
              </a:extLst>
            </p:cNvPr>
            <p:cNvSpPr/>
            <p:nvPr>
              <p:custDataLst>
                <p:tags r:id="rId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94" name="PA-文本框 16">
              <a:extLst>
                <a:ext uri="{FF2B5EF4-FFF2-40B4-BE49-F238E27FC236}">
                  <a16:creationId xmlns:a16="http://schemas.microsoft.com/office/drawing/2014/main" id="{7401829D-AB10-BB5A-54C3-94EB573D9999}"/>
                </a:ext>
              </a:extLst>
            </p:cNvPr>
            <p:cNvSpPr txBox="1"/>
            <p:nvPr>
              <p:custDataLst>
                <p:tags r:id="rId8"/>
              </p:custDataLst>
            </p:nvPr>
          </p:nvSpPr>
          <p:spPr>
            <a:xfrm>
              <a:off x="5380765" y="3014034"/>
              <a:ext cx="458792"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Arial" panose="020B0604020202020204" pitchFamily="34" charset="0"/>
                  <a:ea typeface="微軟正黑體" panose="020B0604030504040204" pitchFamily="34" charset="-120"/>
                  <a:cs typeface="Open Sans" charset="0"/>
                </a:rPr>
                <a:t>SQL</a:t>
              </a:r>
            </a:p>
          </p:txBody>
        </p:sp>
      </p:grpSp>
      <p:pic>
        <p:nvPicPr>
          <p:cNvPr id="99" name="圖片 98" descr="一張含有 美工圖案, 圖形, 卡通 的圖片&#10;&#10;自動產生的描述">
            <a:extLst>
              <a:ext uri="{FF2B5EF4-FFF2-40B4-BE49-F238E27FC236}">
                <a16:creationId xmlns:a16="http://schemas.microsoft.com/office/drawing/2014/main" id="{1B19187B-787F-B465-09D0-11FEB54C79E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61004" y="2700755"/>
            <a:ext cx="864379" cy="864379"/>
          </a:xfrm>
          <a:prstGeom prst="rect">
            <a:avLst/>
          </a:prstGeom>
        </p:spPr>
      </p:pic>
      <p:pic>
        <p:nvPicPr>
          <p:cNvPr id="101" name="圖片 100" descr="一張含有 螢幕擷取畫面, 圓形, 美工圖案, 卡通 的圖片&#10;&#10;自動產生的描述">
            <a:extLst>
              <a:ext uri="{FF2B5EF4-FFF2-40B4-BE49-F238E27FC236}">
                <a16:creationId xmlns:a16="http://schemas.microsoft.com/office/drawing/2014/main" id="{AB60AD5B-D509-79C2-0C4C-98007C30CA2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39657" y="2714057"/>
            <a:ext cx="911909" cy="911909"/>
          </a:xfrm>
          <a:prstGeom prst="rect">
            <a:avLst/>
          </a:prstGeom>
        </p:spPr>
      </p:pic>
      <p:pic>
        <p:nvPicPr>
          <p:cNvPr id="103" name="圖片 102" descr="一張含有 螢幕擷取畫面, 設計 的圖片&#10;&#10;自動產生的描述">
            <a:extLst>
              <a:ext uri="{FF2B5EF4-FFF2-40B4-BE49-F238E27FC236}">
                <a16:creationId xmlns:a16="http://schemas.microsoft.com/office/drawing/2014/main" id="{3D9FCFDA-E85B-B174-B5AA-67D1C41310FF}"/>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499192" y="1197922"/>
            <a:ext cx="749282" cy="749282"/>
          </a:xfrm>
          <a:prstGeom prst="rect">
            <a:avLst/>
          </a:prstGeom>
        </p:spPr>
      </p:pic>
      <p:pic>
        <p:nvPicPr>
          <p:cNvPr id="105" name="圖片 104" descr="一張含有 鮮豔, 設計, 方塊 的圖片&#10;&#10;自動產生的描述">
            <a:extLst>
              <a:ext uri="{FF2B5EF4-FFF2-40B4-BE49-F238E27FC236}">
                <a16:creationId xmlns:a16="http://schemas.microsoft.com/office/drawing/2014/main" id="{B5A338E2-454A-DC98-9D91-F7B1497DDFE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499192" y="4144160"/>
            <a:ext cx="726889" cy="726889"/>
          </a:xfrm>
          <a:prstGeom prst="rect">
            <a:avLst/>
          </a:prstGeom>
        </p:spPr>
      </p:pic>
      <p:cxnSp>
        <p:nvCxnSpPr>
          <p:cNvPr id="2" name="直線單箭頭接點 1">
            <a:extLst>
              <a:ext uri="{FF2B5EF4-FFF2-40B4-BE49-F238E27FC236}">
                <a16:creationId xmlns:a16="http://schemas.microsoft.com/office/drawing/2014/main" id="{833F34EF-205D-FC7B-F36D-81DE396C243D}"/>
              </a:ext>
            </a:extLst>
          </p:cNvPr>
          <p:cNvCxnSpPr>
            <a:cxnSpLocks/>
            <a:stCxn id="101" idx="3"/>
            <a:endCxn id="41" idx="1"/>
          </p:cNvCxnSpPr>
          <p:nvPr/>
        </p:nvCxnSpPr>
        <p:spPr>
          <a:xfrm>
            <a:off x="3951566" y="3170012"/>
            <a:ext cx="1500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505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down)">
                                      <p:cBhvr>
                                        <p:cTn id="7" dur="500"/>
                                        <p:tgtEl>
                                          <p:spTgt spid="99"/>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down)">
                                      <p:cBhvr>
                                        <p:cTn id="16" dur="500"/>
                                        <p:tgtEl>
                                          <p:spTgt spid="101"/>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22" presetClass="entr" presetSubtype="4"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par>
                                <p:cTn id="23" presetID="22" presetClass="entr" presetSubtype="4"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down)">
                                      <p:cBhvr>
                                        <p:cTn id="25" dur="500"/>
                                        <p:tgtEl>
                                          <p:spTgt spid="92"/>
                                        </p:tgtEl>
                                      </p:cBhvr>
                                    </p:animEffect>
                                  </p:childTnLst>
                                </p:cTn>
                              </p:par>
                              <p:par>
                                <p:cTn id="26" presetID="22" presetClass="entr" presetSubtype="4"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par>
                                <p:cTn id="38" presetID="22" presetClass="entr" presetSubtype="4" fill="hold" nodeType="with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down)">
                                      <p:cBhvr>
                                        <p:cTn id="40" dur="500"/>
                                        <p:tgtEl>
                                          <p:spTgt spid="103"/>
                                        </p:tgtEl>
                                      </p:cBhvr>
                                    </p:animEffect>
                                  </p:childTnLst>
                                </p:cTn>
                              </p:par>
                              <p:par>
                                <p:cTn id="41" presetID="22" presetClass="entr" presetSubtype="4"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par>
                                <p:cTn id="44" presetID="22" presetClass="entr" presetSubtype="4"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par>
                                <p:cTn id="47" presetID="22" presetClass="entr" presetSubtype="4"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wipe(down)">
                                      <p:cBhvr>
                                        <p:cTn id="49" dur="500"/>
                                        <p:tgtEl>
                                          <p:spTgt spid="105"/>
                                        </p:tgtEl>
                                      </p:cBhvr>
                                    </p:animEffect>
                                  </p:childTnLst>
                                </p:cTn>
                              </p:par>
                              <p:par>
                                <p:cTn id="50" presetID="22" presetClass="entr" presetSubtype="4"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par>
                                <p:cTn id="53" presetID="22" presetClass="entr" presetSubtype="4"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4B7A8569-8BA1-4D60-8F30-21729A5716CC}"/>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8970CF34-4FD4-90BB-FBC2-2C55D2B68C0F}"/>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7"/>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2</a:t>
              </a: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使用者</a:t>
            </a:r>
            <a:endParaRPr lang="zh-CN" altLang="en-US" dirty="0">
              <a:latin typeface="微軟正黑體" panose="020B0604030504040204" pitchFamily="34" charset="-120"/>
              <a:ea typeface="微軟正黑體" panose="020B0604030504040204" pitchFamily="34" charset="-120"/>
            </a:endParaRPr>
          </a:p>
        </p:txBody>
      </p:sp>
      <p:cxnSp>
        <p:nvCxnSpPr>
          <p:cNvPr id="25" name="直線單箭頭接點 24">
            <a:extLst>
              <a:ext uri="{FF2B5EF4-FFF2-40B4-BE49-F238E27FC236}">
                <a16:creationId xmlns:a16="http://schemas.microsoft.com/office/drawing/2014/main" id="{2A8C17E5-1246-4DB5-5E02-37AC183B1455}"/>
              </a:ext>
            </a:extLst>
          </p:cNvPr>
          <p:cNvCxnSpPr>
            <a:cxnSpLocks/>
          </p:cNvCxnSpPr>
          <p:nvPr/>
        </p:nvCxnSpPr>
        <p:spPr>
          <a:xfrm flipV="1">
            <a:off x="1581220" y="2221298"/>
            <a:ext cx="1321373" cy="1461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6" name="PA-组合 4">
            <a:extLst>
              <a:ext uri="{FF2B5EF4-FFF2-40B4-BE49-F238E27FC236}">
                <a16:creationId xmlns:a16="http://schemas.microsoft.com/office/drawing/2014/main" id="{C56D66F3-F105-C0EB-5D85-B03C1D26C3A2}"/>
              </a:ext>
            </a:extLst>
          </p:cNvPr>
          <p:cNvGrpSpPr/>
          <p:nvPr>
            <p:custDataLst>
              <p:tags r:id="rId1"/>
            </p:custDataLst>
          </p:nvPr>
        </p:nvGrpSpPr>
        <p:grpSpPr>
          <a:xfrm>
            <a:off x="414199" y="4556989"/>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5"/>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6"/>
              </p:custDataLst>
            </p:nvPr>
          </p:nvSpPr>
          <p:spPr>
            <a:xfrm>
              <a:off x="5434366" y="3211104"/>
              <a:ext cx="446823" cy="330176"/>
            </a:xfrm>
            <a:prstGeom prst="rect">
              <a:avLst/>
            </a:prstGeom>
            <a:noFill/>
          </p:spPr>
          <p:txBody>
            <a:bodyPr wrap="none" lIns="0" rIns="0" rtlCol="0">
              <a:spAutoFit/>
            </a:bodyPr>
            <a:lstStyle/>
            <a:p>
              <a:pPr algn="ctr" defTabSz="914080">
                <a:defRPr/>
              </a:pPr>
              <a:r>
                <a:rPr lang="zh-TW"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訪客</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cxnSp>
        <p:nvCxnSpPr>
          <p:cNvPr id="51" name="直線單箭頭接點 50">
            <a:extLst>
              <a:ext uri="{FF2B5EF4-FFF2-40B4-BE49-F238E27FC236}">
                <a16:creationId xmlns:a16="http://schemas.microsoft.com/office/drawing/2014/main" id="{D958A75B-7E15-759E-9644-F0FBE1D5F483}"/>
              </a:ext>
            </a:extLst>
          </p:cNvPr>
          <p:cNvCxnSpPr>
            <a:cxnSpLocks/>
          </p:cNvCxnSpPr>
          <p:nvPr/>
        </p:nvCxnSpPr>
        <p:spPr>
          <a:xfrm flipV="1">
            <a:off x="6312521" y="1559197"/>
            <a:ext cx="1739767" cy="19183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92" name="PA-组合 4">
            <a:extLst>
              <a:ext uri="{FF2B5EF4-FFF2-40B4-BE49-F238E27FC236}">
                <a16:creationId xmlns:a16="http://schemas.microsoft.com/office/drawing/2014/main" id="{C0AAF9C8-7C6F-C326-4E35-F2CD89A31A5F}"/>
              </a:ext>
            </a:extLst>
          </p:cNvPr>
          <p:cNvGrpSpPr/>
          <p:nvPr>
            <p:custDataLst>
              <p:tags r:id="rId2"/>
            </p:custDataLst>
          </p:nvPr>
        </p:nvGrpSpPr>
        <p:grpSpPr>
          <a:xfrm>
            <a:off x="5108476" y="4566312"/>
            <a:ext cx="857629" cy="367402"/>
            <a:chOff x="5076548" y="2986241"/>
            <a:chExt cx="1067216" cy="394140"/>
          </a:xfrm>
        </p:grpSpPr>
        <p:sp>
          <p:nvSpPr>
            <p:cNvPr id="93" name="PA-1">
              <a:extLst>
                <a:ext uri="{FF2B5EF4-FFF2-40B4-BE49-F238E27FC236}">
                  <a16:creationId xmlns:a16="http://schemas.microsoft.com/office/drawing/2014/main" id="{902288F5-7ECD-14EF-A200-046CFFAFEAE2}"/>
                </a:ext>
              </a:extLst>
            </p:cNvPr>
            <p:cNvSpPr/>
            <p:nvPr>
              <p:custDataLst>
                <p:tags r:id="rId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94" name="PA-文本框 16">
              <a:extLst>
                <a:ext uri="{FF2B5EF4-FFF2-40B4-BE49-F238E27FC236}">
                  <a16:creationId xmlns:a16="http://schemas.microsoft.com/office/drawing/2014/main" id="{7401829D-AB10-BB5A-54C3-94EB573D9999}"/>
                </a:ext>
              </a:extLst>
            </p:cNvPr>
            <p:cNvSpPr txBox="1"/>
            <p:nvPr>
              <p:custDataLst>
                <p:tags r:id="rId4"/>
              </p:custDataLst>
            </p:nvPr>
          </p:nvSpPr>
          <p:spPr>
            <a:xfrm>
              <a:off x="5386748" y="3014034"/>
              <a:ext cx="446823" cy="330176"/>
            </a:xfrm>
            <a:prstGeom prst="rect">
              <a:avLst/>
            </a:prstGeom>
            <a:noFill/>
          </p:spPr>
          <p:txBody>
            <a:bodyPr wrap="none" lIns="0" rIns="0" rtlCol="0">
              <a:spAutoFit/>
            </a:bodyPr>
            <a:lstStyle/>
            <a:p>
              <a:pPr algn="ctr" defTabSz="914080">
                <a:defRPr/>
              </a:pPr>
              <a:r>
                <a:rPr lang="zh-TW"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會員</a:t>
              </a:r>
              <a:endPar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pic>
        <p:nvPicPr>
          <p:cNvPr id="42" name="圖形 41" descr="使用者">
            <a:extLst>
              <a:ext uri="{FF2B5EF4-FFF2-40B4-BE49-F238E27FC236}">
                <a16:creationId xmlns:a16="http://schemas.microsoft.com/office/drawing/2014/main" id="{2C3A97C0-62E3-E6C9-F185-0D3D584671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093" y="3227464"/>
            <a:ext cx="914400" cy="914400"/>
          </a:xfrm>
          <a:prstGeom prst="rect">
            <a:avLst/>
          </a:prstGeom>
        </p:spPr>
      </p:pic>
      <p:pic>
        <p:nvPicPr>
          <p:cNvPr id="5" name="圖片 4">
            <a:extLst>
              <a:ext uri="{FF2B5EF4-FFF2-40B4-BE49-F238E27FC236}">
                <a16:creationId xmlns:a16="http://schemas.microsoft.com/office/drawing/2014/main" id="{F91C5835-E181-B6DD-D72F-75510E4CDAD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36250" y1="46667" x2="72500" y2="32500"/>
                      </a14:backgroundRemoval>
                    </a14:imgEffect>
                  </a14:imgLayer>
                </a14:imgProps>
              </a:ext>
            </a:extLst>
          </a:blip>
          <a:stretch>
            <a:fillRect/>
          </a:stretch>
        </p:blipFill>
        <p:spPr>
          <a:xfrm>
            <a:off x="3121519" y="2489158"/>
            <a:ext cx="995016" cy="995016"/>
          </a:xfrm>
          <a:prstGeom prst="rect">
            <a:avLst/>
          </a:prstGeom>
        </p:spPr>
      </p:pic>
      <p:pic>
        <p:nvPicPr>
          <p:cNvPr id="6" name="圖片 5">
            <a:extLst>
              <a:ext uri="{FF2B5EF4-FFF2-40B4-BE49-F238E27FC236}">
                <a16:creationId xmlns:a16="http://schemas.microsoft.com/office/drawing/2014/main" id="{44A00E11-2ADB-55A6-6495-51E89737D9A0}"/>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2067" b="18599" l="2145" r="19302"/>
                    </a14:imgEffect>
                  </a14:imgLayer>
                </a14:imgProps>
              </a:ext>
            </a:extLst>
          </a:blip>
          <a:srcRect r="78553" b="79334"/>
          <a:stretch/>
        </p:blipFill>
        <p:spPr>
          <a:xfrm>
            <a:off x="2978237" y="3228716"/>
            <a:ext cx="1125278" cy="1084303"/>
          </a:xfrm>
          <a:prstGeom prst="rect">
            <a:avLst/>
          </a:prstGeom>
        </p:spPr>
      </p:pic>
      <p:pic>
        <p:nvPicPr>
          <p:cNvPr id="8" name="圖片 7">
            <a:extLst>
              <a:ext uri="{FF2B5EF4-FFF2-40B4-BE49-F238E27FC236}">
                <a16:creationId xmlns:a16="http://schemas.microsoft.com/office/drawing/2014/main" id="{C1A732C6-E07B-77F4-6D71-2A63FEBB21DC}"/>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40000" y1="26667" x2="35417" y2="33333"/>
                        <a14:foregroundMark x1="47917" y1="30833" x2="67083" y2="28750"/>
                        <a14:foregroundMark x1="48333" y1="36250" x2="56250" y2="35000"/>
                        <a14:foregroundMark x1="40833" y1="44583" x2="41667" y2="47917"/>
                        <a14:foregroundMark x1="49167" y1="48750" x2="63333" y2="45833"/>
                        <a14:foregroundMark x1="45833" y1="52083" x2="55833" y2="51667"/>
                        <a14:foregroundMark x1="57083" y1="55000" x2="50833" y2="53750"/>
                        <a14:foregroundMark x1="68750" y1="47500" x2="70833" y2="52500"/>
                        <a14:foregroundMark x1="42500" y1="63333" x2="31667" y2="67500"/>
                      </a14:backgroundRemoval>
                    </a14:imgEffect>
                  </a14:imgLayer>
                </a14:imgProps>
              </a:ext>
            </a:extLst>
          </a:blip>
          <a:stretch>
            <a:fillRect/>
          </a:stretch>
        </p:blipFill>
        <p:spPr>
          <a:xfrm>
            <a:off x="2950658" y="4833007"/>
            <a:ext cx="1180436" cy="1180436"/>
          </a:xfrm>
          <a:prstGeom prst="rect">
            <a:avLst/>
          </a:prstGeom>
        </p:spPr>
      </p:pic>
      <p:pic>
        <p:nvPicPr>
          <p:cNvPr id="38" name="圖片 37">
            <a:extLst>
              <a:ext uri="{FF2B5EF4-FFF2-40B4-BE49-F238E27FC236}">
                <a16:creationId xmlns:a16="http://schemas.microsoft.com/office/drawing/2014/main" id="{7B150327-6DE8-F4DF-22B5-234389315711}"/>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42683" y1="24444" x2="43902" y2="24444"/>
                      </a14:backgroundRemoval>
                    </a14:imgEffect>
                  </a14:imgLayer>
                </a14:imgProps>
              </a:ext>
            </a:extLst>
          </a:blip>
          <a:stretch>
            <a:fillRect/>
          </a:stretch>
        </p:blipFill>
        <p:spPr>
          <a:xfrm>
            <a:off x="11315671" y="1995519"/>
            <a:ext cx="781159" cy="857370"/>
          </a:xfrm>
          <a:prstGeom prst="rect">
            <a:avLst/>
          </a:prstGeom>
        </p:spPr>
      </p:pic>
      <p:cxnSp>
        <p:nvCxnSpPr>
          <p:cNvPr id="39" name="直線單箭頭接點 38">
            <a:extLst>
              <a:ext uri="{FF2B5EF4-FFF2-40B4-BE49-F238E27FC236}">
                <a16:creationId xmlns:a16="http://schemas.microsoft.com/office/drawing/2014/main" id="{56F83C33-83AD-319F-2F5F-EA3B73834053}"/>
              </a:ext>
            </a:extLst>
          </p:cNvPr>
          <p:cNvCxnSpPr>
            <a:cxnSpLocks/>
          </p:cNvCxnSpPr>
          <p:nvPr/>
        </p:nvCxnSpPr>
        <p:spPr>
          <a:xfrm flipV="1">
            <a:off x="1588795" y="3044251"/>
            <a:ext cx="1313798" cy="6301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5C30C20-EB8D-F6C3-0C89-1A1741039BCC}"/>
              </a:ext>
            </a:extLst>
          </p:cNvPr>
          <p:cNvCxnSpPr>
            <a:cxnSpLocks/>
          </p:cNvCxnSpPr>
          <p:nvPr/>
        </p:nvCxnSpPr>
        <p:spPr>
          <a:xfrm>
            <a:off x="1581220" y="3674442"/>
            <a:ext cx="1321373" cy="1728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123FD4D-E842-91D4-BD58-7E62FF9DD4B4}"/>
              </a:ext>
            </a:extLst>
          </p:cNvPr>
          <p:cNvCxnSpPr>
            <a:cxnSpLocks/>
          </p:cNvCxnSpPr>
          <p:nvPr/>
        </p:nvCxnSpPr>
        <p:spPr>
          <a:xfrm>
            <a:off x="1588795" y="3674442"/>
            <a:ext cx="1328204" cy="138909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CE1018B9-BED1-135B-8D61-4774391B441C}"/>
              </a:ext>
            </a:extLst>
          </p:cNvPr>
          <p:cNvGrpSpPr/>
          <p:nvPr/>
        </p:nvGrpSpPr>
        <p:grpSpPr>
          <a:xfrm>
            <a:off x="5076310" y="2836039"/>
            <a:ext cx="914400" cy="1283060"/>
            <a:chOff x="5351678" y="2430757"/>
            <a:chExt cx="914400" cy="1283060"/>
          </a:xfrm>
        </p:grpSpPr>
        <p:pic>
          <p:nvPicPr>
            <p:cNvPr id="64" name="圖形 63" descr="皇冠">
              <a:extLst>
                <a:ext uri="{FF2B5EF4-FFF2-40B4-BE49-F238E27FC236}">
                  <a16:creationId xmlns:a16="http://schemas.microsoft.com/office/drawing/2014/main" id="{10BEE4F5-BD71-8A48-706E-8E6060768CCE}"/>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58869" y="2430757"/>
              <a:ext cx="505924" cy="505924"/>
            </a:xfrm>
            <a:prstGeom prst="rect">
              <a:avLst/>
            </a:prstGeom>
          </p:spPr>
        </p:pic>
        <p:pic>
          <p:nvPicPr>
            <p:cNvPr id="67" name="圖形 66" descr="使用者">
              <a:extLst>
                <a:ext uri="{FF2B5EF4-FFF2-40B4-BE49-F238E27FC236}">
                  <a16:creationId xmlns:a16="http://schemas.microsoft.com/office/drawing/2014/main" id="{4B440703-5B11-CC06-9052-106B1CD1D2D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51678" y="2799417"/>
              <a:ext cx="914400" cy="914400"/>
            </a:xfrm>
            <a:prstGeom prst="rect">
              <a:avLst/>
            </a:prstGeom>
          </p:spPr>
        </p:pic>
      </p:grpSp>
      <p:pic>
        <p:nvPicPr>
          <p:cNvPr id="69" name="圖片 68">
            <a:extLst>
              <a:ext uri="{FF2B5EF4-FFF2-40B4-BE49-F238E27FC236}">
                <a16:creationId xmlns:a16="http://schemas.microsoft.com/office/drawing/2014/main" id="{4D5F276C-6BD8-EC09-1A4C-A95AB3E1A75B}"/>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2067" b="18599" l="2145" r="19302"/>
                    </a14:imgEffect>
                  </a14:imgLayer>
                </a14:imgProps>
              </a:ext>
            </a:extLst>
          </a:blip>
          <a:srcRect r="78553" b="79334"/>
          <a:stretch/>
        </p:blipFill>
        <p:spPr>
          <a:xfrm>
            <a:off x="8026356" y="701154"/>
            <a:ext cx="1125278" cy="1084303"/>
          </a:xfrm>
          <a:prstGeom prst="rect">
            <a:avLst/>
          </a:prstGeom>
        </p:spPr>
      </p:pic>
      <p:cxnSp>
        <p:nvCxnSpPr>
          <p:cNvPr id="71" name="直線單箭頭接點 70">
            <a:extLst>
              <a:ext uri="{FF2B5EF4-FFF2-40B4-BE49-F238E27FC236}">
                <a16:creationId xmlns:a16="http://schemas.microsoft.com/office/drawing/2014/main" id="{743B7D13-26D7-FB1C-2CC7-7B2DD54ECD13}"/>
              </a:ext>
            </a:extLst>
          </p:cNvPr>
          <p:cNvCxnSpPr>
            <a:cxnSpLocks/>
            <a:endCxn id="72" idx="1"/>
          </p:cNvCxnSpPr>
          <p:nvPr/>
        </p:nvCxnSpPr>
        <p:spPr>
          <a:xfrm flipV="1">
            <a:off x="6312521" y="3025071"/>
            <a:ext cx="1752787" cy="4524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F40B5CA9-4460-B668-E891-35211B3112C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40000" y1="26667" x2="35417" y2="33333"/>
                        <a14:foregroundMark x1="47917" y1="30833" x2="67083" y2="28750"/>
                        <a14:foregroundMark x1="48333" y1="36250" x2="56250" y2="35000"/>
                        <a14:foregroundMark x1="40833" y1="44583" x2="41667" y2="47917"/>
                        <a14:foregroundMark x1="49167" y1="48750" x2="63333" y2="45833"/>
                        <a14:foregroundMark x1="45833" y1="52083" x2="55833" y2="51667"/>
                        <a14:foregroundMark x1="57083" y1="55000" x2="50833" y2="53750"/>
                        <a14:foregroundMark x1="68750" y1="47500" x2="70833" y2="52500"/>
                        <a14:foregroundMark x1="42500" y1="63333" x2="31667" y2="67500"/>
                      </a14:backgroundRemoval>
                    </a14:imgEffect>
                  </a14:imgLayer>
                </a14:imgProps>
              </a:ext>
            </a:extLst>
          </a:blip>
          <a:stretch>
            <a:fillRect/>
          </a:stretch>
        </p:blipFill>
        <p:spPr>
          <a:xfrm>
            <a:off x="8065308" y="2434853"/>
            <a:ext cx="1180436" cy="1180436"/>
          </a:xfrm>
          <a:prstGeom prst="rect">
            <a:avLst/>
          </a:prstGeom>
        </p:spPr>
      </p:pic>
      <p:sp>
        <p:nvSpPr>
          <p:cNvPr id="73" name="星形: 五角 72">
            <a:extLst>
              <a:ext uri="{FF2B5EF4-FFF2-40B4-BE49-F238E27FC236}">
                <a16:creationId xmlns:a16="http://schemas.microsoft.com/office/drawing/2014/main" id="{34F04035-B56C-8454-E90F-4423372A5415}"/>
              </a:ext>
            </a:extLst>
          </p:cNvPr>
          <p:cNvSpPr/>
          <p:nvPr/>
        </p:nvSpPr>
        <p:spPr>
          <a:xfrm>
            <a:off x="8335854" y="3686922"/>
            <a:ext cx="591241" cy="549367"/>
          </a:xfrm>
          <a:prstGeom prst="star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111" name="圖形 110" descr="錢">
            <a:extLst>
              <a:ext uri="{FF2B5EF4-FFF2-40B4-BE49-F238E27FC236}">
                <a16:creationId xmlns:a16="http://schemas.microsoft.com/office/drawing/2014/main" id="{A140188C-8848-7F96-20E3-70E63430211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98416" y="5583381"/>
            <a:ext cx="781159" cy="781159"/>
          </a:xfrm>
          <a:prstGeom prst="rect">
            <a:avLst/>
          </a:prstGeom>
        </p:spPr>
      </p:pic>
      <p:cxnSp>
        <p:nvCxnSpPr>
          <p:cNvPr id="112" name="直線單箭頭接點 111">
            <a:extLst>
              <a:ext uri="{FF2B5EF4-FFF2-40B4-BE49-F238E27FC236}">
                <a16:creationId xmlns:a16="http://schemas.microsoft.com/office/drawing/2014/main" id="{265506C6-6200-6DAA-4048-1995E09F4F3A}"/>
              </a:ext>
            </a:extLst>
          </p:cNvPr>
          <p:cNvCxnSpPr>
            <a:cxnSpLocks/>
          </p:cNvCxnSpPr>
          <p:nvPr/>
        </p:nvCxnSpPr>
        <p:spPr>
          <a:xfrm>
            <a:off x="6299068" y="3477569"/>
            <a:ext cx="1640207" cy="22423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A9EA51A-43D9-BC80-3694-EA489FEC94AE}"/>
              </a:ext>
            </a:extLst>
          </p:cNvPr>
          <p:cNvCxnSpPr>
            <a:cxnSpLocks/>
          </p:cNvCxnSpPr>
          <p:nvPr/>
        </p:nvCxnSpPr>
        <p:spPr>
          <a:xfrm>
            <a:off x="6326927" y="3477569"/>
            <a:ext cx="1669960" cy="4840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255B4301-76B7-3B49-F950-C47E8D52F15D}"/>
              </a:ext>
            </a:extLst>
          </p:cNvPr>
          <p:cNvCxnSpPr>
            <a:cxnSpLocks/>
          </p:cNvCxnSpPr>
          <p:nvPr/>
        </p:nvCxnSpPr>
        <p:spPr>
          <a:xfrm>
            <a:off x="6312521" y="3477569"/>
            <a:ext cx="1626754" cy="1211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44" name="圖形 143" descr="放大鏡">
            <a:extLst>
              <a:ext uri="{FF2B5EF4-FFF2-40B4-BE49-F238E27FC236}">
                <a16:creationId xmlns:a16="http://schemas.microsoft.com/office/drawing/2014/main" id="{54F65D46-CBB7-C6AD-FCE9-E5A5819E2AB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831486" y="3429000"/>
            <a:ext cx="591241" cy="591241"/>
          </a:xfrm>
          <a:prstGeom prst="rect">
            <a:avLst/>
          </a:prstGeom>
        </p:spPr>
      </p:pic>
      <p:pic>
        <p:nvPicPr>
          <p:cNvPr id="147" name="圖片 146">
            <a:extLst>
              <a:ext uri="{FF2B5EF4-FFF2-40B4-BE49-F238E27FC236}">
                <a16:creationId xmlns:a16="http://schemas.microsoft.com/office/drawing/2014/main" id="{8808A924-25C9-6F6F-3AFB-0780A2E928A6}"/>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foregroundMark x1="30000" y1="34583" x2="30000" y2="34583"/>
                        <a14:foregroundMark x1="26667" y1="38750" x2="26667" y2="38750"/>
                        <a14:foregroundMark x1="62083" y1="41250" x2="62083" y2="41250"/>
                        <a14:foregroundMark x1="58333" y1="39583" x2="58333" y2="39583"/>
                        <a14:foregroundMark x1="53750" y1="38333" x2="53750" y2="38333"/>
                        <a14:foregroundMark x1="50417" y1="42083" x2="50417" y2="42083"/>
                        <a14:foregroundMark x1="46667" y1="40000" x2="46667" y2="40000"/>
                        <a14:foregroundMark x1="42500" y1="40833" x2="42500" y2="40833"/>
                        <a14:foregroundMark x1="51250" y1="46667" x2="51250" y2="46667"/>
                        <a14:foregroundMark x1="52500" y1="52083" x2="52500" y2="52083"/>
                        <a14:foregroundMark x1="50833" y1="56667" x2="50833" y2="56667"/>
                        <a14:foregroundMark x1="51250" y1="60833" x2="51250" y2="60833"/>
                        <a14:foregroundMark x1="58333" y1="58333" x2="58333" y2="58333"/>
                        <a14:foregroundMark x1="62917" y1="56250" x2="62917" y2="56250"/>
                      </a14:backgroundRemoval>
                    </a14:imgEffect>
                  </a14:imgLayer>
                </a14:imgProps>
              </a:ext>
            </a:extLst>
          </a:blip>
          <a:stretch>
            <a:fillRect/>
          </a:stretch>
        </p:blipFill>
        <p:spPr>
          <a:xfrm>
            <a:off x="9550347" y="1735558"/>
            <a:ext cx="1398589" cy="1398589"/>
          </a:xfrm>
          <a:prstGeom prst="rect">
            <a:avLst/>
          </a:prstGeom>
        </p:spPr>
      </p:pic>
      <p:cxnSp>
        <p:nvCxnSpPr>
          <p:cNvPr id="151" name="直線單箭頭接點 150">
            <a:extLst>
              <a:ext uri="{FF2B5EF4-FFF2-40B4-BE49-F238E27FC236}">
                <a16:creationId xmlns:a16="http://schemas.microsoft.com/office/drawing/2014/main" id="{ED9F7F91-BD8D-9B6E-BA16-4148B9AD3474}"/>
              </a:ext>
            </a:extLst>
          </p:cNvPr>
          <p:cNvCxnSpPr>
            <a:cxnSpLocks/>
            <a:stCxn id="6" idx="2"/>
            <a:endCxn id="8" idx="0"/>
          </p:cNvCxnSpPr>
          <p:nvPr/>
        </p:nvCxnSpPr>
        <p:spPr>
          <a:xfrm>
            <a:off x="3540876" y="4313019"/>
            <a:ext cx="0" cy="519988"/>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6" name="文字方塊 155">
            <a:extLst>
              <a:ext uri="{FF2B5EF4-FFF2-40B4-BE49-F238E27FC236}">
                <a16:creationId xmlns:a16="http://schemas.microsoft.com/office/drawing/2014/main" id="{1B53E105-07CD-2385-376A-BF6230F6FDB7}"/>
              </a:ext>
            </a:extLst>
          </p:cNvPr>
          <p:cNvSpPr txBox="1"/>
          <p:nvPr/>
        </p:nvSpPr>
        <p:spPr>
          <a:xfrm flipH="1">
            <a:off x="9057315" y="2675476"/>
            <a:ext cx="1548341" cy="276999"/>
          </a:xfrm>
          <a:prstGeom prst="rect">
            <a:avLst/>
          </a:prstGeom>
          <a:noFill/>
        </p:spPr>
        <p:txBody>
          <a:bodyPr wrap="square" rtlCol="0">
            <a:spAutoFit/>
          </a:bodyPr>
          <a:lstStyle/>
          <a:p>
            <a:r>
              <a:rPr lang="en-US" altLang="zh-TW" sz="1200" dirty="0"/>
              <a:t>&lt;&lt;extend&gt;&gt;</a:t>
            </a:r>
            <a:endParaRPr lang="zh-TW" altLang="en-US" sz="1200" dirty="0"/>
          </a:p>
        </p:txBody>
      </p:sp>
      <p:sp>
        <p:nvSpPr>
          <p:cNvPr id="157" name="文字方塊 156">
            <a:extLst>
              <a:ext uri="{FF2B5EF4-FFF2-40B4-BE49-F238E27FC236}">
                <a16:creationId xmlns:a16="http://schemas.microsoft.com/office/drawing/2014/main" id="{2BA2349B-CDE4-35D1-2A60-E94D3ED73C04}"/>
              </a:ext>
            </a:extLst>
          </p:cNvPr>
          <p:cNvSpPr txBox="1"/>
          <p:nvPr/>
        </p:nvSpPr>
        <p:spPr>
          <a:xfrm flipH="1">
            <a:off x="3457703" y="4414881"/>
            <a:ext cx="1695601" cy="276999"/>
          </a:xfrm>
          <a:prstGeom prst="rect">
            <a:avLst/>
          </a:prstGeom>
          <a:noFill/>
        </p:spPr>
        <p:txBody>
          <a:bodyPr wrap="square" rtlCol="0">
            <a:spAutoFit/>
          </a:bodyPr>
          <a:lstStyle/>
          <a:p>
            <a:r>
              <a:rPr lang="en-US" altLang="zh-TW" sz="1200" dirty="0"/>
              <a:t>&lt;&lt;include&gt;&gt;</a:t>
            </a:r>
            <a:endParaRPr lang="zh-TW" altLang="en-US" sz="1200" dirty="0"/>
          </a:p>
        </p:txBody>
      </p:sp>
      <p:cxnSp>
        <p:nvCxnSpPr>
          <p:cNvPr id="158" name="直線單箭頭接點 157">
            <a:extLst>
              <a:ext uri="{FF2B5EF4-FFF2-40B4-BE49-F238E27FC236}">
                <a16:creationId xmlns:a16="http://schemas.microsoft.com/office/drawing/2014/main" id="{0C9F23E4-3FF8-6A74-8709-36434CFF4036}"/>
              </a:ext>
            </a:extLst>
          </p:cNvPr>
          <p:cNvCxnSpPr>
            <a:cxnSpLocks/>
          </p:cNvCxnSpPr>
          <p:nvPr/>
        </p:nvCxnSpPr>
        <p:spPr>
          <a:xfrm>
            <a:off x="8655525" y="1705589"/>
            <a:ext cx="0" cy="783569"/>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2245CFA3-80D0-C6EC-0963-7A1670C548AF}"/>
              </a:ext>
            </a:extLst>
          </p:cNvPr>
          <p:cNvCxnSpPr>
            <a:cxnSpLocks/>
          </p:cNvCxnSpPr>
          <p:nvPr/>
        </p:nvCxnSpPr>
        <p:spPr>
          <a:xfrm>
            <a:off x="9069206" y="3025071"/>
            <a:ext cx="667461" cy="558406"/>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209C80D9-75C3-F09E-803C-2A89868A1474}"/>
              </a:ext>
            </a:extLst>
          </p:cNvPr>
          <p:cNvCxnSpPr>
            <a:cxnSpLocks/>
          </p:cNvCxnSpPr>
          <p:nvPr/>
        </p:nvCxnSpPr>
        <p:spPr>
          <a:xfrm flipV="1">
            <a:off x="9069206" y="2641600"/>
            <a:ext cx="667461" cy="38347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B4D0777F-8BB1-1BDA-6EF1-E18FFD2F82F3}"/>
              </a:ext>
            </a:extLst>
          </p:cNvPr>
          <p:cNvSpPr txBox="1"/>
          <p:nvPr/>
        </p:nvSpPr>
        <p:spPr>
          <a:xfrm flipH="1">
            <a:off x="8631474" y="1920314"/>
            <a:ext cx="1695601" cy="276999"/>
          </a:xfrm>
          <a:prstGeom prst="rect">
            <a:avLst/>
          </a:prstGeom>
          <a:noFill/>
        </p:spPr>
        <p:txBody>
          <a:bodyPr wrap="square" rtlCol="0">
            <a:spAutoFit/>
          </a:bodyPr>
          <a:lstStyle/>
          <a:p>
            <a:r>
              <a:rPr lang="en-US" altLang="zh-TW" sz="1200" dirty="0"/>
              <a:t>&lt;&lt;include&gt;&gt;</a:t>
            </a:r>
            <a:endParaRPr lang="zh-TW" altLang="en-US" sz="1200" dirty="0"/>
          </a:p>
        </p:txBody>
      </p:sp>
      <p:cxnSp>
        <p:nvCxnSpPr>
          <p:cNvPr id="177" name="直線單箭頭接點 176">
            <a:extLst>
              <a:ext uri="{FF2B5EF4-FFF2-40B4-BE49-F238E27FC236}">
                <a16:creationId xmlns:a16="http://schemas.microsoft.com/office/drawing/2014/main" id="{5AE5BB37-2F8C-36BB-CC54-3FB106826939}"/>
              </a:ext>
            </a:extLst>
          </p:cNvPr>
          <p:cNvCxnSpPr>
            <a:cxnSpLocks/>
            <a:endCxn id="38" idx="1"/>
          </p:cNvCxnSpPr>
          <p:nvPr/>
        </p:nvCxnSpPr>
        <p:spPr>
          <a:xfrm>
            <a:off x="10734040" y="2424204"/>
            <a:ext cx="581631"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86" name="文字方塊 185">
            <a:extLst>
              <a:ext uri="{FF2B5EF4-FFF2-40B4-BE49-F238E27FC236}">
                <a16:creationId xmlns:a16="http://schemas.microsoft.com/office/drawing/2014/main" id="{F2FE2AFC-8C4A-518C-AEE9-1CB2F90749AA}"/>
              </a:ext>
            </a:extLst>
          </p:cNvPr>
          <p:cNvSpPr txBox="1"/>
          <p:nvPr/>
        </p:nvSpPr>
        <p:spPr>
          <a:xfrm flipH="1">
            <a:off x="9029135" y="3204699"/>
            <a:ext cx="1548341" cy="276999"/>
          </a:xfrm>
          <a:prstGeom prst="rect">
            <a:avLst/>
          </a:prstGeom>
          <a:noFill/>
        </p:spPr>
        <p:txBody>
          <a:bodyPr wrap="square" rtlCol="0">
            <a:spAutoFit/>
          </a:bodyPr>
          <a:lstStyle/>
          <a:p>
            <a:r>
              <a:rPr lang="en-US" altLang="zh-TW" sz="1200" dirty="0"/>
              <a:t>&lt;&lt;extend&gt;&gt;</a:t>
            </a:r>
            <a:endParaRPr lang="zh-TW" altLang="en-US" sz="1200" dirty="0"/>
          </a:p>
        </p:txBody>
      </p:sp>
      <p:sp>
        <p:nvSpPr>
          <p:cNvPr id="187" name="文字方塊 186">
            <a:extLst>
              <a:ext uri="{FF2B5EF4-FFF2-40B4-BE49-F238E27FC236}">
                <a16:creationId xmlns:a16="http://schemas.microsoft.com/office/drawing/2014/main" id="{32637476-3677-8148-C728-30048CE4D494}"/>
              </a:ext>
            </a:extLst>
          </p:cNvPr>
          <p:cNvSpPr txBox="1"/>
          <p:nvPr/>
        </p:nvSpPr>
        <p:spPr>
          <a:xfrm flipH="1">
            <a:off x="10577091" y="2185833"/>
            <a:ext cx="1548341" cy="276999"/>
          </a:xfrm>
          <a:prstGeom prst="rect">
            <a:avLst/>
          </a:prstGeom>
          <a:noFill/>
        </p:spPr>
        <p:txBody>
          <a:bodyPr wrap="square" rtlCol="0">
            <a:spAutoFit/>
          </a:bodyPr>
          <a:lstStyle/>
          <a:p>
            <a:r>
              <a:rPr lang="en-US" altLang="zh-TW" sz="1200" dirty="0"/>
              <a:t>&lt;&lt;extend&gt;&gt;</a:t>
            </a:r>
            <a:endParaRPr lang="zh-TW" altLang="en-US" sz="1200" dirty="0"/>
          </a:p>
        </p:txBody>
      </p:sp>
      <p:grpSp>
        <p:nvGrpSpPr>
          <p:cNvPr id="3" name="群組 2">
            <a:extLst>
              <a:ext uri="{FF2B5EF4-FFF2-40B4-BE49-F238E27FC236}">
                <a16:creationId xmlns:a16="http://schemas.microsoft.com/office/drawing/2014/main" id="{7298CDEF-32D2-FD13-1CD8-91A754726991}"/>
              </a:ext>
            </a:extLst>
          </p:cNvPr>
          <p:cNvGrpSpPr/>
          <p:nvPr/>
        </p:nvGrpSpPr>
        <p:grpSpPr>
          <a:xfrm>
            <a:off x="8144959" y="4476490"/>
            <a:ext cx="1021133" cy="1033346"/>
            <a:chOff x="8808098" y="1307182"/>
            <a:chExt cx="1739767" cy="1739767"/>
          </a:xfrm>
        </p:grpSpPr>
        <p:pic>
          <p:nvPicPr>
            <p:cNvPr id="4" name="圖片 3">
              <a:extLst>
                <a:ext uri="{FF2B5EF4-FFF2-40B4-BE49-F238E27FC236}">
                  <a16:creationId xmlns:a16="http://schemas.microsoft.com/office/drawing/2014/main" id="{42EEB51C-778B-5CD6-1166-611C12231F60}"/>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foregroundMark x1="22083" y1="56250" x2="51250" y2="76250"/>
                          <a14:foregroundMark x1="51250" y1="76250" x2="77500" y2="52917"/>
                          <a14:foregroundMark x1="77500" y1="52917" x2="76250" y2="68333"/>
                        </a14:backgroundRemoval>
                      </a14:imgEffect>
                    </a14:imgLayer>
                  </a14:imgProps>
                </a:ext>
              </a:extLst>
            </a:blip>
            <a:stretch>
              <a:fillRect/>
            </a:stretch>
          </p:blipFill>
          <p:spPr>
            <a:xfrm>
              <a:off x="8808098" y="1307182"/>
              <a:ext cx="1739767" cy="1739767"/>
            </a:xfrm>
            <a:prstGeom prst="rect">
              <a:avLst/>
            </a:prstGeom>
          </p:spPr>
        </p:pic>
        <p:pic>
          <p:nvPicPr>
            <p:cNvPr id="7" name="圖片 6">
              <a:extLst>
                <a:ext uri="{FF2B5EF4-FFF2-40B4-BE49-F238E27FC236}">
                  <a16:creationId xmlns:a16="http://schemas.microsoft.com/office/drawing/2014/main" id="{A2DA449C-6BD0-9B7E-064C-8110765291B9}"/>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556" l="10000" r="90000">
                          <a14:foregroundMark x1="68333" y1="49444" x2="68333" y2="49444"/>
                          <a14:foregroundMark x1="76667" y1="10000" x2="76667" y2="10000"/>
                          <a14:foregroundMark x1="76111" y1="65000" x2="76111" y2="65000"/>
                          <a14:foregroundMark x1="52778" y1="65000" x2="52778" y2="65000"/>
                          <a14:foregroundMark x1="80556" y1="90556" x2="80556" y2="90556"/>
                          <a14:backgroundMark x1="52778" y1="70556" x2="52778" y2="70556"/>
                        </a14:backgroundRemoval>
                      </a14:imgEffect>
                    </a14:imgLayer>
                  </a14:imgProps>
                </a:ext>
              </a:extLst>
            </a:blip>
            <a:stretch>
              <a:fillRect/>
            </a:stretch>
          </p:blipFill>
          <p:spPr>
            <a:xfrm>
              <a:off x="9284754" y="1782944"/>
              <a:ext cx="748954" cy="748954"/>
            </a:xfrm>
            <a:prstGeom prst="rect">
              <a:avLst/>
            </a:prstGeom>
          </p:spPr>
        </p:pic>
      </p:grpSp>
      <p:grpSp>
        <p:nvGrpSpPr>
          <p:cNvPr id="23" name="群組 22">
            <a:extLst>
              <a:ext uri="{FF2B5EF4-FFF2-40B4-BE49-F238E27FC236}">
                <a16:creationId xmlns:a16="http://schemas.microsoft.com/office/drawing/2014/main" id="{C2449728-06A5-6D61-E3A3-DF4ABCD862C2}"/>
              </a:ext>
            </a:extLst>
          </p:cNvPr>
          <p:cNvGrpSpPr/>
          <p:nvPr/>
        </p:nvGrpSpPr>
        <p:grpSpPr>
          <a:xfrm>
            <a:off x="3231204" y="1267556"/>
            <a:ext cx="1006714" cy="1122751"/>
            <a:chOff x="4090950" y="1084517"/>
            <a:chExt cx="1234607" cy="1334078"/>
          </a:xfrm>
        </p:grpSpPr>
        <p:pic>
          <p:nvPicPr>
            <p:cNvPr id="2" name="圖片 1">
              <a:extLst>
                <a:ext uri="{FF2B5EF4-FFF2-40B4-BE49-F238E27FC236}">
                  <a16:creationId xmlns:a16="http://schemas.microsoft.com/office/drawing/2014/main" id="{A951D130-BC10-B46C-FCB2-8A6F446321D3}"/>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foregroundMark x1="23333" y1="12500" x2="23333" y2="12500"/>
                          <a14:foregroundMark x1="55833" y1="47500" x2="55833" y2="47500"/>
                          <a14:backgroundMark x1="30000" y1="33750" x2="30000" y2="33750"/>
                          <a14:backgroundMark x1="44167" y1="25000" x2="44167" y2="25000"/>
                          <a14:backgroundMark x1="44167" y1="25000" x2="44167" y2="25000"/>
                          <a14:backgroundMark x1="44167" y1="25000" x2="22917" y2="46667"/>
                          <a14:backgroundMark x1="52083" y1="23750" x2="77083" y2="47917"/>
                          <a14:backgroundMark x1="78333" y1="52917" x2="53750" y2="79167"/>
                          <a14:backgroundMark x1="45000" y1="24583" x2="25417" y2="47500"/>
                          <a14:backgroundMark x1="24583" y1="46250" x2="46667" y2="26250"/>
                          <a14:backgroundMark x1="48750" y1="77917" x2="27500" y2="59583"/>
                          <a14:backgroundMark x1="44167" y1="75000" x2="25833" y2="56667"/>
                          <a14:backgroundMark x1="41667" y1="74583" x2="32500" y2="63750"/>
                          <a14:backgroundMark x1="37917" y1="74583" x2="25833" y2="61250"/>
                          <a14:backgroundMark x1="24167" y1="48750" x2="28750" y2="34167"/>
                          <a14:backgroundMark x1="50833" y1="22917" x2="27083" y2="28333"/>
                          <a14:backgroundMark x1="50833" y1="21667" x2="43750" y2="23750"/>
                        </a14:backgroundRemoval>
                      </a14:imgEffect>
                    </a14:imgLayer>
                  </a14:imgProps>
                </a:ext>
              </a:extLst>
            </a:blip>
            <a:stretch>
              <a:fillRect/>
            </a:stretch>
          </p:blipFill>
          <p:spPr>
            <a:xfrm>
              <a:off x="4413648" y="1084517"/>
              <a:ext cx="911909" cy="911909"/>
            </a:xfrm>
            <a:prstGeom prst="rect">
              <a:avLst/>
            </a:prstGeom>
          </p:spPr>
        </p:pic>
        <p:pic>
          <p:nvPicPr>
            <p:cNvPr id="22" name="圖形 21" descr="文件">
              <a:extLst>
                <a:ext uri="{FF2B5EF4-FFF2-40B4-BE49-F238E27FC236}">
                  <a16:creationId xmlns:a16="http://schemas.microsoft.com/office/drawing/2014/main" id="{C3CB9A7E-3470-194C-F970-9E28C9580BA1}"/>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090950" y="1504195"/>
              <a:ext cx="914400" cy="914400"/>
            </a:xfrm>
            <a:prstGeom prst="rect">
              <a:avLst/>
            </a:prstGeom>
          </p:spPr>
        </p:pic>
      </p:grpSp>
    </p:spTree>
    <p:extLst>
      <p:ext uri="{BB962C8B-B14F-4D97-AF65-F5344CB8AC3E}">
        <p14:creationId xmlns:p14="http://schemas.microsoft.com/office/powerpoint/2010/main" val="576810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down)">
                                      <p:cBhvr>
                                        <p:cTn id="13" dur="500"/>
                                        <p:tgtEl>
                                          <p:spTgt spid="92"/>
                                        </p:tgtEl>
                                      </p:cBhvr>
                                    </p:animEffect>
                                  </p:childTnLst>
                                </p:cTn>
                              </p:par>
                              <p:par>
                                <p:cTn id="14" presetID="22" presetClass="entr" presetSubtype="4"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par>
                                <p:cTn id="26" presetID="22" presetClass="entr" presetSubtype="4"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down)">
                                      <p:cBhvr>
                                        <p:cTn id="28" dur="500"/>
                                        <p:tgtEl>
                                          <p:spTgt spid="71"/>
                                        </p:tgtEl>
                                      </p:cBhvr>
                                    </p:animEffect>
                                  </p:childTnLst>
                                </p:cTn>
                              </p:par>
                              <p:par>
                                <p:cTn id="29" presetID="22" presetClass="entr" presetSubtype="4"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down)">
                                      <p:cBhvr>
                                        <p:cTn id="31" dur="500"/>
                                        <p:tgtEl>
                                          <p:spTgt spid="112"/>
                                        </p:tgtEl>
                                      </p:cBhvr>
                                    </p:animEffect>
                                  </p:childTnLst>
                                </p:cTn>
                              </p:par>
                              <p:par>
                                <p:cTn id="32" presetID="22" presetClass="entr" presetSubtype="4"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wipe(down)">
                                      <p:cBhvr>
                                        <p:cTn id="34" dur="500"/>
                                        <p:tgtEl>
                                          <p:spTgt spid="113"/>
                                        </p:tgtEl>
                                      </p:cBhvr>
                                    </p:animEffect>
                                  </p:childTnLst>
                                </p:cTn>
                              </p:par>
                              <p:par>
                                <p:cTn id="35" presetID="22" presetClass="entr" presetSubtype="4"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down)">
                                      <p:cBhvr>
                                        <p:cTn id="3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4B7A8569-8BA1-4D60-8F30-21729A5716CC}"/>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8970CF34-4FD4-90BB-FBC2-2C55D2B68C0F}"/>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4"/>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3</a:t>
              </a: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管理者</a:t>
            </a:r>
            <a:endParaRPr lang="zh-CN" altLang="en-US" dirty="0">
              <a:latin typeface="微軟正黑體" panose="020B0604030504040204" pitchFamily="34" charset="-120"/>
              <a:ea typeface="微軟正黑體" panose="020B0604030504040204" pitchFamily="34" charset="-120"/>
            </a:endParaRPr>
          </a:p>
        </p:txBody>
      </p:sp>
      <p:grpSp>
        <p:nvGrpSpPr>
          <p:cNvPr id="16" name="PA-组合 4">
            <a:extLst>
              <a:ext uri="{FF2B5EF4-FFF2-40B4-BE49-F238E27FC236}">
                <a16:creationId xmlns:a16="http://schemas.microsoft.com/office/drawing/2014/main" id="{C56D66F3-F105-C0EB-5D85-B03C1D26C3A2}"/>
              </a:ext>
            </a:extLst>
          </p:cNvPr>
          <p:cNvGrpSpPr/>
          <p:nvPr>
            <p:custDataLst>
              <p:tags r:id="rId1"/>
            </p:custDataLst>
          </p:nvPr>
        </p:nvGrpSpPr>
        <p:grpSpPr>
          <a:xfrm>
            <a:off x="3046312" y="4037559"/>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2"/>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3"/>
              </p:custDataLst>
            </p:nvPr>
          </p:nvSpPr>
          <p:spPr>
            <a:xfrm>
              <a:off x="5322660" y="3211104"/>
              <a:ext cx="670234" cy="330176"/>
            </a:xfrm>
            <a:prstGeom prst="rect">
              <a:avLst/>
            </a:prstGeom>
            <a:noFill/>
          </p:spPr>
          <p:txBody>
            <a:bodyPr wrap="none" lIns="0" rIns="0" rtlCol="0">
              <a:spAutoFit/>
            </a:bodyPr>
            <a:lstStyle/>
            <a:p>
              <a:pPr algn="ctr" defTabSz="914080">
                <a:defRPr/>
              </a:pPr>
              <a:r>
                <a:rPr lang="zh-TW"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管理者</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pic>
        <p:nvPicPr>
          <p:cNvPr id="42" name="圖形 41" descr="使用者">
            <a:extLst>
              <a:ext uri="{FF2B5EF4-FFF2-40B4-BE49-F238E27FC236}">
                <a16:creationId xmlns:a16="http://schemas.microsoft.com/office/drawing/2014/main" id="{2C3A97C0-62E3-E6C9-F185-0D3D584671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6112" y="2333184"/>
            <a:ext cx="914400" cy="914400"/>
          </a:xfrm>
          <a:prstGeom prst="rect">
            <a:avLst/>
          </a:prstGeom>
        </p:spPr>
      </p:pic>
      <p:pic>
        <p:nvPicPr>
          <p:cNvPr id="111" name="圖形 110" descr="錢">
            <a:extLst>
              <a:ext uri="{FF2B5EF4-FFF2-40B4-BE49-F238E27FC236}">
                <a16:creationId xmlns:a16="http://schemas.microsoft.com/office/drawing/2014/main" id="{A140188C-8848-7F96-20E3-70E6343021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2732" y="3423158"/>
            <a:ext cx="781159" cy="781159"/>
          </a:xfrm>
          <a:prstGeom prst="rect">
            <a:avLst/>
          </a:prstGeom>
        </p:spPr>
      </p:pic>
      <p:grpSp>
        <p:nvGrpSpPr>
          <p:cNvPr id="205" name="群組 204">
            <a:extLst>
              <a:ext uri="{FF2B5EF4-FFF2-40B4-BE49-F238E27FC236}">
                <a16:creationId xmlns:a16="http://schemas.microsoft.com/office/drawing/2014/main" id="{BA705187-1085-3AE2-F2A9-83AC401902BA}"/>
              </a:ext>
            </a:extLst>
          </p:cNvPr>
          <p:cNvGrpSpPr/>
          <p:nvPr/>
        </p:nvGrpSpPr>
        <p:grpSpPr>
          <a:xfrm>
            <a:off x="6523691" y="747587"/>
            <a:ext cx="1039240" cy="1054422"/>
            <a:chOff x="4653242" y="1252097"/>
            <a:chExt cx="1164082" cy="1286158"/>
          </a:xfrm>
        </p:grpSpPr>
        <p:pic>
          <p:nvPicPr>
            <p:cNvPr id="5" name="圖片 4">
              <a:extLst>
                <a:ext uri="{FF2B5EF4-FFF2-40B4-BE49-F238E27FC236}">
                  <a16:creationId xmlns:a16="http://schemas.microsoft.com/office/drawing/2014/main" id="{F91C5835-E181-B6DD-D72F-75510E4CDAD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36250" y1="46667" x2="72500" y2="32500"/>
                        </a14:backgroundRemoval>
                      </a14:imgEffect>
                    </a14:imgLayer>
                  </a14:imgProps>
                </a:ext>
              </a:extLst>
            </a:blip>
            <a:stretch>
              <a:fillRect/>
            </a:stretch>
          </p:blipFill>
          <p:spPr>
            <a:xfrm>
              <a:off x="5319772" y="1252097"/>
              <a:ext cx="497552" cy="497552"/>
            </a:xfrm>
            <a:prstGeom prst="rect">
              <a:avLst/>
            </a:prstGeom>
          </p:spPr>
        </p:pic>
        <p:pic>
          <p:nvPicPr>
            <p:cNvPr id="202" name="圖片 201">
              <a:extLst>
                <a:ext uri="{FF2B5EF4-FFF2-40B4-BE49-F238E27FC236}">
                  <a16:creationId xmlns:a16="http://schemas.microsoft.com/office/drawing/2014/main" id="{98066B24-86B9-D9AF-4D69-39885BB7BF7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4653242" y="1374173"/>
              <a:ext cx="1164082" cy="1164082"/>
            </a:xfrm>
            <a:prstGeom prst="rect">
              <a:avLst/>
            </a:prstGeom>
          </p:spPr>
        </p:pic>
      </p:grpSp>
      <p:pic>
        <p:nvPicPr>
          <p:cNvPr id="203" name="圖片 202">
            <a:extLst>
              <a:ext uri="{FF2B5EF4-FFF2-40B4-BE49-F238E27FC236}">
                <a16:creationId xmlns:a16="http://schemas.microsoft.com/office/drawing/2014/main" id="{0C5B8F3F-AF85-204F-022A-56A5F7E5C646}"/>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25595" b="39353" l="42816" r="57684">
                        <a14:foregroundMark x1="46667" y1="29167" x2="49167" y2="32917"/>
                        <a14:foregroundMark x1="43750" y1="39167" x2="51667" y2="35417"/>
                        <a14:foregroundMark x1="51667" y1="35417" x2="52500" y2="38750"/>
                        <a14:foregroundMark x1="53750" y1="34167" x2="54167" y2="35000"/>
                        <a14:foregroundMark x1="56667" y1="32917" x2="56667" y2="33750"/>
                        <a14:foregroundMark x1="46667" y1="27083" x2="46250" y2="27083"/>
                        <a14:foregroundMark x1="45833" y1="26667" x2="45417" y2="27917"/>
                        <a14:foregroundMark x1="43750" y1="28750" x2="45000" y2="30000"/>
                        <a14:foregroundMark x1="45417" y1="30833" x2="46667" y2="33333"/>
                        <a14:foregroundMark x1="45833" y1="32083" x2="44583" y2="34167"/>
                        <a14:foregroundMark x1="43333" y1="33750" x2="43750" y2="38333"/>
                        <a14:foregroundMark x1="42917" y1="37500" x2="43750" y2="36250"/>
                        <a14:foregroundMark x1="47917" y1="26667" x2="56667" y2="27083"/>
                        <a14:foregroundMark x1="56667" y1="27083" x2="56667" y2="27083"/>
                        <a14:foregroundMark x1="57083" y1="27917" x2="56667" y2="28750"/>
                        <a14:foregroundMark x1="57083" y1="29583" x2="56667" y2="30417"/>
                        <a14:foregroundMark x1="56667" y1="31667" x2="57083" y2="31250"/>
                        <a14:foregroundMark x1="53333" y1="37500" x2="53333" y2="37500"/>
                        <a14:foregroundMark x1="55833" y1="37500" x2="57083" y2="36667"/>
                      </a14:backgroundRemoval>
                    </a14:imgEffect>
                  </a14:imgLayer>
                </a14:imgProps>
              </a:ext>
            </a:extLst>
          </a:blip>
          <a:srcRect l="40957" t="23875" r="40457" b="58927"/>
          <a:stretch/>
        </p:blipFill>
        <p:spPr>
          <a:xfrm>
            <a:off x="2733603" y="2584634"/>
            <a:ext cx="1432836" cy="1325899"/>
          </a:xfrm>
          <a:prstGeom prst="rect">
            <a:avLst/>
          </a:prstGeom>
        </p:spPr>
      </p:pic>
      <p:pic>
        <p:nvPicPr>
          <p:cNvPr id="206" name="圖片 205">
            <a:extLst>
              <a:ext uri="{FF2B5EF4-FFF2-40B4-BE49-F238E27FC236}">
                <a16:creationId xmlns:a16="http://schemas.microsoft.com/office/drawing/2014/main" id="{274F7760-9B11-D6CC-411E-CB7EA3A3AB27}"/>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51250" y1="27500" x2="51250" y2="27500"/>
                        <a14:foregroundMark x1="54583" y1="32500" x2="54583" y2="32500"/>
                        <a14:foregroundMark x1="35000" y1="32083" x2="35000" y2="32083"/>
                        <a14:foregroundMark x1="55417" y1="19583" x2="55417" y2="19583"/>
                      </a14:backgroundRemoval>
                    </a14:imgEffect>
                  </a14:imgLayer>
                </a14:imgProps>
              </a:ext>
            </a:extLst>
          </a:blip>
          <a:stretch>
            <a:fillRect/>
          </a:stretch>
        </p:blipFill>
        <p:spPr>
          <a:xfrm>
            <a:off x="6417720" y="4379891"/>
            <a:ext cx="1164082" cy="1164082"/>
          </a:xfrm>
          <a:prstGeom prst="rect">
            <a:avLst/>
          </a:prstGeom>
        </p:spPr>
      </p:pic>
      <p:grpSp>
        <p:nvGrpSpPr>
          <p:cNvPr id="208" name="群組 207">
            <a:extLst>
              <a:ext uri="{FF2B5EF4-FFF2-40B4-BE49-F238E27FC236}">
                <a16:creationId xmlns:a16="http://schemas.microsoft.com/office/drawing/2014/main" id="{743C88A8-4F2D-EFE0-22CB-98FC34705EF9}"/>
              </a:ext>
            </a:extLst>
          </p:cNvPr>
          <p:cNvGrpSpPr/>
          <p:nvPr/>
        </p:nvGrpSpPr>
        <p:grpSpPr>
          <a:xfrm>
            <a:off x="6356886" y="5429835"/>
            <a:ext cx="1314076" cy="1273292"/>
            <a:chOff x="8808098" y="1307182"/>
            <a:chExt cx="1739767" cy="1739767"/>
          </a:xfrm>
        </p:grpSpPr>
        <p:pic>
          <p:nvPicPr>
            <p:cNvPr id="21" name="圖片 20">
              <a:extLst>
                <a:ext uri="{FF2B5EF4-FFF2-40B4-BE49-F238E27FC236}">
                  <a16:creationId xmlns:a16="http://schemas.microsoft.com/office/drawing/2014/main" id="{DF43400F-1E5E-23AF-FD0E-2B07069D4494}"/>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foregroundMark x1="22083" y1="56250" x2="51250" y2="76250"/>
                          <a14:foregroundMark x1="51250" y1="76250" x2="77500" y2="52917"/>
                          <a14:foregroundMark x1="77500" y1="52917" x2="76250" y2="68333"/>
                        </a14:backgroundRemoval>
                      </a14:imgEffect>
                    </a14:imgLayer>
                  </a14:imgProps>
                </a:ext>
              </a:extLst>
            </a:blip>
            <a:stretch>
              <a:fillRect/>
            </a:stretch>
          </p:blipFill>
          <p:spPr>
            <a:xfrm>
              <a:off x="8808098" y="1307182"/>
              <a:ext cx="1739767" cy="1739767"/>
            </a:xfrm>
            <a:prstGeom prst="rect">
              <a:avLst/>
            </a:prstGeom>
          </p:spPr>
        </p:pic>
        <p:pic>
          <p:nvPicPr>
            <p:cNvPr id="207" name="圖片 206">
              <a:extLst>
                <a:ext uri="{FF2B5EF4-FFF2-40B4-BE49-F238E27FC236}">
                  <a16:creationId xmlns:a16="http://schemas.microsoft.com/office/drawing/2014/main" id="{5E9958BA-0FF9-4168-61A1-37618408F65B}"/>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556" l="10000" r="90000">
                          <a14:foregroundMark x1="68333" y1="49444" x2="68333" y2="49444"/>
                          <a14:foregroundMark x1="76667" y1="10000" x2="76667" y2="10000"/>
                          <a14:foregroundMark x1="76111" y1="65000" x2="76111" y2="65000"/>
                          <a14:foregroundMark x1="52778" y1="65000" x2="52778" y2="65000"/>
                          <a14:foregroundMark x1="80556" y1="90556" x2="80556" y2="90556"/>
                          <a14:backgroundMark x1="52778" y1="70556" x2="52778" y2="70556"/>
                        </a14:backgroundRemoval>
                      </a14:imgEffect>
                    </a14:imgLayer>
                  </a14:imgProps>
                </a:ext>
              </a:extLst>
            </a:blip>
            <a:stretch>
              <a:fillRect/>
            </a:stretch>
          </p:blipFill>
          <p:spPr>
            <a:xfrm>
              <a:off x="9284754" y="1782944"/>
              <a:ext cx="748954" cy="748954"/>
            </a:xfrm>
            <a:prstGeom prst="rect">
              <a:avLst/>
            </a:prstGeom>
          </p:spPr>
        </p:pic>
      </p:grpSp>
      <p:cxnSp>
        <p:nvCxnSpPr>
          <p:cNvPr id="212" name="直線單箭頭接點 211">
            <a:extLst>
              <a:ext uri="{FF2B5EF4-FFF2-40B4-BE49-F238E27FC236}">
                <a16:creationId xmlns:a16="http://schemas.microsoft.com/office/drawing/2014/main" id="{25CF3ADE-CC85-F9CC-73F1-D207962A5FC1}"/>
              </a:ext>
            </a:extLst>
          </p:cNvPr>
          <p:cNvCxnSpPr>
            <a:cxnSpLocks/>
          </p:cNvCxnSpPr>
          <p:nvPr/>
        </p:nvCxnSpPr>
        <p:spPr>
          <a:xfrm flipV="1">
            <a:off x="4347457" y="1530179"/>
            <a:ext cx="2066645" cy="18626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a:extLst>
              <a:ext uri="{FF2B5EF4-FFF2-40B4-BE49-F238E27FC236}">
                <a16:creationId xmlns:a16="http://schemas.microsoft.com/office/drawing/2014/main" id="{7D324EFC-6AAA-F118-CE9F-2688C8E5E063}"/>
              </a:ext>
            </a:extLst>
          </p:cNvPr>
          <p:cNvCxnSpPr>
            <a:cxnSpLocks/>
          </p:cNvCxnSpPr>
          <p:nvPr/>
        </p:nvCxnSpPr>
        <p:spPr>
          <a:xfrm flipV="1">
            <a:off x="4339882" y="2894524"/>
            <a:ext cx="2039179" cy="5243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70C73D06-75E7-53C8-A495-FBF7B4C5D24A}"/>
              </a:ext>
            </a:extLst>
          </p:cNvPr>
          <p:cNvCxnSpPr>
            <a:cxnSpLocks/>
          </p:cNvCxnSpPr>
          <p:nvPr/>
        </p:nvCxnSpPr>
        <p:spPr>
          <a:xfrm>
            <a:off x="4362316" y="3418840"/>
            <a:ext cx="2009429" cy="3841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a:extLst>
              <a:ext uri="{FF2B5EF4-FFF2-40B4-BE49-F238E27FC236}">
                <a16:creationId xmlns:a16="http://schemas.microsoft.com/office/drawing/2014/main" id="{368BF58E-C1B7-3AC4-5A58-50A681641B9D}"/>
              </a:ext>
            </a:extLst>
          </p:cNvPr>
          <p:cNvCxnSpPr>
            <a:cxnSpLocks/>
          </p:cNvCxnSpPr>
          <p:nvPr/>
        </p:nvCxnSpPr>
        <p:spPr>
          <a:xfrm>
            <a:off x="4347457" y="3418840"/>
            <a:ext cx="2001854" cy="13716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2" name="直線單箭頭接點 231">
            <a:extLst>
              <a:ext uri="{FF2B5EF4-FFF2-40B4-BE49-F238E27FC236}">
                <a16:creationId xmlns:a16="http://schemas.microsoft.com/office/drawing/2014/main" id="{608219D3-5067-A7D3-8B65-8357D3A76D32}"/>
              </a:ext>
            </a:extLst>
          </p:cNvPr>
          <p:cNvCxnSpPr>
            <a:cxnSpLocks/>
          </p:cNvCxnSpPr>
          <p:nvPr/>
        </p:nvCxnSpPr>
        <p:spPr>
          <a:xfrm>
            <a:off x="4347457" y="3418840"/>
            <a:ext cx="1920269" cy="24788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9" name="直線單箭頭接點 238">
            <a:extLst>
              <a:ext uri="{FF2B5EF4-FFF2-40B4-BE49-F238E27FC236}">
                <a16:creationId xmlns:a16="http://schemas.microsoft.com/office/drawing/2014/main" id="{26F6826C-AB9C-1BE3-4E01-391B4E9E28EF}"/>
              </a:ext>
            </a:extLst>
          </p:cNvPr>
          <p:cNvCxnSpPr>
            <a:cxnSpLocks/>
            <a:stCxn id="202" idx="2"/>
            <a:endCxn id="42" idx="0"/>
          </p:cNvCxnSpPr>
          <p:nvPr/>
        </p:nvCxnSpPr>
        <p:spPr>
          <a:xfrm>
            <a:off x="7043311" y="1802009"/>
            <a:ext cx="1" cy="531175"/>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52" name="文字方塊 251">
            <a:extLst>
              <a:ext uri="{FF2B5EF4-FFF2-40B4-BE49-F238E27FC236}">
                <a16:creationId xmlns:a16="http://schemas.microsoft.com/office/drawing/2014/main" id="{2F769295-196E-F765-0805-6C98A082305A}"/>
              </a:ext>
            </a:extLst>
          </p:cNvPr>
          <p:cNvSpPr txBox="1"/>
          <p:nvPr/>
        </p:nvSpPr>
        <p:spPr>
          <a:xfrm flipH="1">
            <a:off x="6999761" y="1917686"/>
            <a:ext cx="1695601" cy="276999"/>
          </a:xfrm>
          <a:prstGeom prst="rect">
            <a:avLst/>
          </a:prstGeom>
          <a:noFill/>
        </p:spPr>
        <p:txBody>
          <a:bodyPr wrap="square" rtlCol="0">
            <a:spAutoFit/>
          </a:bodyPr>
          <a:lstStyle/>
          <a:p>
            <a:r>
              <a:rPr lang="en-US" altLang="zh-TW" sz="1200" dirty="0"/>
              <a:t>&lt;&lt;include&gt;&gt;</a:t>
            </a:r>
            <a:endParaRPr lang="zh-TW" altLang="en-US" sz="1200" dirty="0"/>
          </a:p>
        </p:txBody>
      </p:sp>
      <p:cxnSp>
        <p:nvCxnSpPr>
          <p:cNvPr id="269" name="直線接點 268">
            <a:extLst>
              <a:ext uri="{FF2B5EF4-FFF2-40B4-BE49-F238E27FC236}">
                <a16:creationId xmlns:a16="http://schemas.microsoft.com/office/drawing/2014/main" id="{B394F0FB-E5B7-7A7C-71DD-3F57ADDF90C6}"/>
              </a:ext>
            </a:extLst>
          </p:cNvPr>
          <p:cNvCxnSpPr>
            <a:cxnSpLocks/>
            <a:stCxn id="21" idx="3"/>
          </p:cNvCxnSpPr>
          <p:nvPr/>
        </p:nvCxnSpPr>
        <p:spPr>
          <a:xfrm>
            <a:off x="7670962" y="6066481"/>
            <a:ext cx="970118"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667FF0BC-ED1C-A465-503C-79A397827F1A}"/>
              </a:ext>
            </a:extLst>
          </p:cNvPr>
          <p:cNvCxnSpPr>
            <a:cxnSpLocks/>
          </p:cNvCxnSpPr>
          <p:nvPr/>
        </p:nvCxnSpPr>
        <p:spPr>
          <a:xfrm>
            <a:off x="8641080" y="3910533"/>
            <a:ext cx="0" cy="21559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79" name="直線單箭頭接點 278">
            <a:extLst>
              <a:ext uri="{FF2B5EF4-FFF2-40B4-BE49-F238E27FC236}">
                <a16:creationId xmlns:a16="http://schemas.microsoft.com/office/drawing/2014/main" id="{9C5C0D42-3749-A389-A8A0-639E2B2F8F70}"/>
              </a:ext>
            </a:extLst>
          </p:cNvPr>
          <p:cNvCxnSpPr>
            <a:cxnSpLocks/>
          </p:cNvCxnSpPr>
          <p:nvPr/>
        </p:nvCxnSpPr>
        <p:spPr>
          <a:xfrm flipH="1">
            <a:off x="7714878" y="3910533"/>
            <a:ext cx="926202"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83" name="文字方塊 282">
            <a:extLst>
              <a:ext uri="{FF2B5EF4-FFF2-40B4-BE49-F238E27FC236}">
                <a16:creationId xmlns:a16="http://schemas.microsoft.com/office/drawing/2014/main" id="{158EDB1F-ACBB-CEAE-8CBB-736D03A09484}"/>
              </a:ext>
            </a:extLst>
          </p:cNvPr>
          <p:cNvSpPr txBox="1"/>
          <p:nvPr/>
        </p:nvSpPr>
        <p:spPr>
          <a:xfrm flipH="1">
            <a:off x="8559495" y="4850008"/>
            <a:ext cx="1695601" cy="276999"/>
          </a:xfrm>
          <a:prstGeom prst="rect">
            <a:avLst/>
          </a:prstGeom>
          <a:noFill/>
        </p:spPr>
        <p:txBody>
          <a:bodyPr wrap="square" rtlCol="0">
            <a:spAutoFit/>
          </a:bodyPr>
          <a:lstStyle/>
          <a:p>
            <a:r>
              <a:rPr lang="en-US" altLang="zh-TW" sz="1200" dirty="0"/>
              <a:t>&lt;&lt;include&gt;&gt;</a:t>
            </a:r>
            <a:endParaRPr lang="zh-TW" altLang="en-US" sz="1200" dirty="0"/>
          </a:p>
        </p:txBody>
      </p:sp>
    </p:spTree>
    <p:extLst>
      <p:ext uri="{BB962C8B-B14F-4D97-AF65-F5344CB8AC3E}">
        <p14:creationId xmlns:p14="http://schemas.microsoft.com/office/powerpoint/2010/main" val="946860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wipe(down)">
                                      <p:cBhvr>
                                        <p:cTn id="10" dur="500"/>
                                        <p:tgtEl>
                                          <p:spTgt spid="212"/>
                                        </p:tgtEl>
                                      </p:cBhvr>
                                    </p:animEffect>
                                  </p:childTnLst>
                                </p:cTn>
                              </p:par>
                              <p:par>
                                <p:cTn id="11" presetID="22" presetClass="entr" presetSubtype="4" fill="hold" nodeType="withEffect">
                                  <p:stCondLst>
                                    <p:cond delay="0"/>
                                  </p:stCondLst>
                                  <p:childTnLst>
                                    <p:set>
                                      <p:cBhvr>
                                        <p:cTn id="12" dur="1" fill="hold">
                                          <p:stCondLst>
                                            <p:cond delay="0"/>
                                          </p:stCondLst>
                                        </p:cTn>
                                        <p:tgtEl>
                                          <p:spTgt spid="213"/>
                                        </p:tgtEl>
                                        <p:attrNameLst>
                                          <p:attrName>style.visibility</p:attrName>
                                        </p:attrNameLst>
                                      </p:cBhvr>
                                      <p:to>
                                        <p:strVal val="visible"/>
                                      </p:to>
                                    </p:set>
                                    <p:animEffect transition="in" filter="wipe(down)">
                                      <p:cBhvr>
                                        <p:cTn id="13" dur="500"/>
                                        <p:tgtEl>
                                          <p:spTgt spid="213"/>
                                        </p:tgtEl>
                                      </p:cBhvr>
                                    </p:animEffect>
                                  </p:childTnLst>
                                </p:cTn>
                              </p:par>
                              <p:par>
                                <p:cTn id="14" presetID="22" presetClass="entr" presetSubtype="4"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wipe(down)">
                                      <p:cBhvr>
                                        <p:cTn id="16" dur="500"/>
                                        <p:tgtEl>
                                          <p:spTgt spid="214"/>
                                        </p:tgtEl>
                                      </p:cBhvr>
                                    </p:animEffect>
                                  </p:childTnLst>
                                </p:cTn>
                              </p:par>
                              <p:par>
                                <p:cTn id="17" presetID="22" presetClass="entr" presetSubtype="4"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wipe(down)">
                                      <p:cBhvr>
                                        <p:cTn id="19" dur="500"/>
                                        <p:tgtEl>
                                          <p:spTgt spid="215"/>
                                        </p:tgtEl>
                                      </p:cBhvr>
                                    </p:animEffect>
                                  </p:childTnLst>
                                </p:cTn>
                              </p:par>
                              <p:par>
                                <p:cTn id="20" presetID="22" presetClass="entr" presetSubtype="4" fill="hold" nodeType="with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wipe(down)">
                                      <p:cBhvr>
                                        <p:cTn id="2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a:extLst>
              <a:ext uri="{FF2B5EF4-FFF2-40B4-BE49-F238E27FC236}">
                <a16:creationId xmlns:a16="http://schemas.microsoft.com/office/drawing/2014/main" id="{D6285304-804A-6BC2-97BB-360CB59B018F}"/>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0E0B60DE-AC53-485E-616D-10408C7E1961}"/>
                </a:ext>
              </a:extLst>
            </p:cNvPr>
            <p:cNvGrpSpPr/>
            <p:nvPr/>
          </p:nvGrpSpPr>
          <p:grpSpPr>
            <a:xfrm>
              <a:off x="2367572" y="4118895"/>
              <a:ext cx="921196" cy="921196"/>
              <a:chOff x="1333481" y="1593118"/>
              <a:chExt cx="1418785" cy="1418785"/>
            </a:xfrm>
          </p:grpSpPr>
          <p:sp>
            <p:nvSpPr>
              <p:cNvPr id="14" name="PA-↖">
                <a:extLst>
                  <a:ext uri="{FF2B5EF4-FFF2-40B4-BE49-F238E27FC236}">
                    <a16:creationId xmlns:a16="http://schemas.microsoft.com/office/drawing/2014/main" id="{6DF94BC4-6213-7348-F65B-8B34188B15C0}"/>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5" name="PA-↘">
                <a:extLst>
                  <a:ext uri="{FF2B5EF4-FFF2-40B4-BE49-F238E27FC236}">
                    <a16:creationId xmlns:a16="http://schemas.microsoft.com/office/drawing/2014/main" id="{0490FE5C-E43A-23EF-8EB5-C7D61F4F0BB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6" name="PA-1">
                <a:extLst>
                  <a:ext uri="{FF2B5EF4-FFF2-40B4-BE49-F238E27FC236}">
                    <a16:creationId xmlns:a16="http://schemas.microsoft.com/office/drawing/2014/main" id="{A834341E-03CB-9CA4-DF36-1E51FE484172}"/>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3" name="PA-文本框 24">
              <a:extLst>
                <a:ext uri="{FF2B5EF4-FFF2-40B4-BE49-F238E27FC236}">
                  <a16:creationId xmlns:a16="http://schemas.microsoft.com/office/drawing/2014/main" id="{5027D9EB-F2EA-DA8F-993A-C45B1A35B948}"/>
                </a:ext>
              </a:extLst>
            </p:cNvPr>
            <p:cNvSpPr txBox="1"/>
            <p:nvPr>
              <p:custDataLst>
                <p:tags r:id="rId1"/>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3</a:t>
              </a:r>
            </a:p>
          </p:txBody>
        </p:sp>
      </p:grpSp>
      <p:sp>
        <p:nvSpPr>
          <p:cNvPr id="17" name="TextBox 14">
            <a:extLst>
              <a:ext uri="{FF2B5EF4-FFF2-40B4-BE49-F238E27FC236}">
                <a16:creationId xmlns:a16="http://schemas.microsoft.com/office/drawing/2014/main" id="{9ED68231-8CD7-0B4C-A696-27C4416176C7}"/>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系統架構圖</a:t>
            </a:r>
            <a:endParaRPr lang="zh-CN" altLang="en-US"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F80E73F-80D9-A41A-D497-5FCFE60609D6}"/>
              </a:ext>
            </a:extLst>
          </p:cNvPr>
          <p:cNvSpPr txBox="1"/>
          <p:nvPr/>
        </p:nvSpPr>
        <p:spPr>
          <a:xfrm>
            <a:off x="500699" y="3967652"/>
            <a:ext cx="1018866"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簡介</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22" name="直線單箭頭接點 21">
            <a:extLst>
              <a:ext uri="{FF2B5EF4-FFF2-40B4-BE49-F238E27FC236}">
                <a16:creationId xmlns:a16="http://schemas.microsoft.com/office/drawing/2014/main" id="{EE8A48EF-283B-1583-ADBB-F177031557C2}"/>
              </a:ext>
            </a:extLst>
          </p:cNvPr>
          <p:cNvCxnSpPr>
            <a:cxnSpLocks/>
            <a:stCxn id="21" idx="2"/>
            <a:endCxn id="25" idx="0"/>
          </p:cNvCxnSpPr>
          <p:nvPr/>
        </p:nvCxnSpPr>
        <p:spPr>
          <a:xfrm>
            <a:off x="1010132" y="4490872"/>
            <a:ext cx="0" cy="775455"/>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3FAEEB9-B629-8824-175C-F0AEDC293FC9}"/>
              </a:ext>
            </a:extLst>
          </p:cNvPr>
          <p:cNvSpPr txBox="1"/>
          <p:nvPr/>
        </p:nvSpPr>
        <p:spPr>
          <a:xfrm>
            <a:off x="500699" y="5266327"/>
            <a:ext cx="1018866" cy="830997"/>
          </a:xfrm>
          <a:prstGeom prst="rect">
            <a:avLst/>
          </a:prstGeom>
          <a:noFill/>
        </p:spPr>
        <p:txBody>
          <a:bodyPr wrap="square">
            <a:spAutoFit/>
          </a:bodyPr>
          <a:lstStyle/>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流程教學</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sp>
        <p:nvSpPr>
          <p:cNvPr id="29" name="文字方塊 28">
            <a:extLst>
              <a:ext uri="{FF2B5EF4-FFF2-40B4-BE49-F238E27FC236}">
                <a16:creationId xmlns:a16="http://schemas.microsoft.com/office/drawing/2014/main" id="{7ED6393B-BF9F-73E7-080C-4322888C9000}"/>
              </a:ext>
            </a:extLst>
          </p:cNvPr>
          <p:cNvSpPr txBox="1"/>
          <p:nvPr/>
        </p:nvSpPr>
        <p:spPr>
          <a:xfrm>
            <a:off x="1945370" y="3955142"/>
            <a:ext cx="3078319"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搜尋店家網址</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34" name="直線單箭頭接點 33">
            <a:extLst>
              <a:ext uri="{FF2B5EF4-FFF2-40B4-BE49-F238E27FC236}">
                <a16:creationId xmlns:a16="http://schemas.microsoft.com/office/drawing/2014/main" id="{E386F7F9-45C4-FD8C-B196-72670ABD63C7}"/>
              </a:ext>
            </a:extLst>
          </p:cNvPr>
          <p:cNvCxnSpPr>
            <a:cxnSpLocks/>
            <a:stCxn id="29" idx="2"/>
            <a:endCxn id="35" idx="0"/>
          </p:cNvCxnSpPr>
          <p:nvPr/>
        </p:nvCxnSpPr>
        <p:spPr>
          <a:xfrm flipH="1">
            <a:off x="3473663" y="4478362"/>
            <a:ext cx="10867" cy="825243"/>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EC955195-4104-9AC7-3E97-197713914243}"/>
              </a:ext>
            </a:extLst>
          </p:cNvPr>
          <p:cNvSpPr txBox="1"/>
          <p:nvPr/>
        </p:nvSpPr>
        <p:spPr>
          <a:xfrm>
            <a:off x="2531363" y="5303605"/>
            <a:ext cx="1884599" cy="830997"/>
          </a:xfrm>
          <a:prstGeom prst="rect">
            <a:avLst/>
          </a:prstGeom>
          <a:noFill/>
        </p:spPr>
        <p:txBody>
          <a:bodyPr wrap="square">
            <a:spAutoFit/>
          </a:bodyPr>
          <a:lstStyle/>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店家有效</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評論佔比</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sp>
        <p:nvSpPr>
          <p:cNvPr id="42" name="文字方塊 41">
            <a:extLst>
              <a:ext uri="{FF2B5EF4-FFF2-40B4-BE49-F238E27FC236}">
                <a16:creationId xmlns:a16="http://schemas.microsoft.com/office/drawing/2014/main" id="{22A35798-30FB-3826-3972-13D17BEFEC14}"/>
              </a:ext>
            </a:extLst>
          </p:cNvPr>
          <p:cNvSpPr txBox="1"/>
          <p:nvPr/>
        </p:nvSpPr>
        <p:spPr>
          <a:xfrm>
            <a:off x="5151492" y="3985853"/>
            <a:ext cx="1869279"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個人檔案</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47" name="直線單箭頭接點 46">
            <a:extLst>
              <a:ext uri="{FF2B5EF4-FFF2-40B4-BE49-F238E27FC236}">
                <a16:creationId xmlns:a16="http://schemas.microsoft.com/office/drawing/2014/main" id="{DE1699F5-A774-73A3-07D9-86752D1FF33C}"/>
              </a:ext>
            </a:extLst>
          </p:cNvPr>
          <p:cNvCxnSpPr>
            <a:cxnSpLocks/>
            <a:stCxn id="42" idx="2"/>
            <a:endCxn id="48" idx="0"/>
          </p:cNvCxnSpPr>
          <p:nvPr/>
        </p:nvCxnSpPr>
        <p:spPr>
          <a:xfrm flipH="1">
            <a:off x="6075266" y="4509073"/>
            <a:ext cx="10866" cy="823242"/>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1EE49FDD-E4B1-D589-5CAD-9751F75207B2}"/>
              </a:ext>
            </a:extLst>
          </p:cNvPr>
          <p:cNvSpPr txBox="1"/>
          <p:nvPr/>
        </p:nvSpPr>
        <p:spPr>
          <a:xfrm>
            <a:off x="5442367" y="5332315"/>
            <a:ext cx="1265798" cy="1200329"/>
          </a:xfrm>
          <a:prstGeom prst="rect">
            <a:avLst/>
          </a:prstGeom>
          <a:noFill/>
        </p:spPr>
        <p:txBody>
          <a:bodyPr wrap="square">
            <a:spAutoFit/>
          </a:bodyPr>
          <a:lstStyle/>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註冊</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修改</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登入</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54" name="接點: 肘形 53">
            <a:extLst>
              <a:ext uri="{FF2B5EF4-FFF2-40B4-BE49-F238E27FC236}">
                <a16:creationId xmlns:a16="http://schemas.microsoft.com/office/drawing/2014/main" id="{3BB58BA4-4F90-B094-F239-C37E802D5068}"/>
              </a:ext>
            </a:extLst>
          </p:cNvPr>
          <p:cNvCxnSpPr>
            <a:cxnSpLocks/>
          </p:cNvCxnSpPr>
          <p:nvPr/>
        </p:nvCxnSpPr>
        <p:spPr>
          <a:xfrm rot="5400000">
            <a:off x="3070264" y="855603"/>
            <a:ext cx="936000" cy="5076000"/>
          </a:xfrm>
          <a:prstGeom prst="bentConnector3">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CC485447-33AF-A909-E834-D3AD262417E1}"/>
              </a:ext>
            </a:extLst>
          </p:cNvPr>
          <p:cNvSpPr txBox="1"/>
          <p:nvPr/>
        </p:nvSpPr>
        <p:spPr>
          <a:xfrm>
            <a:off x="6948853" y="3967650"/>
            <a:ext cx="2726122"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分析結果回報</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77" name="直線單箭頭接點 76">
            <a:extLst>
              <a:ext uri="{FF2B5EF4-FFF2-40B4-BE49-F238E27FC236}">
                <a16:creationId xmlns:a16="http://schemas.microsoft.com/office/drawing/2014/main" id="{9A9F337F-6869-CC3F-25E7-35333EC57E4D}"/>
              </a:ext>
            </a:extLst>
          </p:cNvPr>
          <p:cNvCxnSpPr>
            <a:cxnSpLocks/>
          </p:cNvCxnSpPr>
          <p:nvPr/>
        </p:nvCxnSpPr>
        <p:spPr>
          <a:xfrm>
            <a:off x="3481577" y="3376763"/>
            <a:ext cx="2" cy="531610"/>
          </a:xfrm>
          <a:prstGeom prst="straightConnector1">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1BD2B5EC-F2F1-57A2-C9A3-2289E584CB87}"/>
              </a:ext>
            </a:extLst>
          </p:cNvPr>
          <p:cNvCxnSpPr>
            <a:cxnSpLocks/>
          </p:cNvCxnSpPr>
          <p:nvPr/>
        </p:nvCxnSpPr>
        <p:spPr>
          <a:xfrm>
            <a:off x="6076264" y="3382698"/>
            <a:ext cx="0" cy="576000"/>
          </a:xfrm>
          <a:prstGeom prst="straightConnector1">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D2A67071-7408-5EBE-0C62-773D4868D6F4}"/>
              </a:ext>
            </a:extLst>
          </p:cNvPr>
          <p:cNvSpPr txBox="1"/>
          <p:nvPr/>
        </p:nvSpPr>
        <p:spPr>
          <a:xfrm>
            <a:off x="9930581" y="3967650"/>
            <a:ext cx="2261419"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使用者回饋</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125" name="接點: 肘形 124">
            <a:extLst>
              <a:ext uri="{FF2B5EF4-FFF2-40B4-BE49-F238E27FC236}">
                <a16:creationId xmlns:a16="http://schemas.microsoft.com/office/drawing/2014/main" id="{2117CE2B-315F-87BB-7BC0-5772B614399A}"/>
              </a:ext>
            </a:extLst>
          </p:cNvPr>
          <p:cNvCxnSpPr>
            <a:cxnSpLocks/>
          </p:cNvCxnSpPr>
          <p:nvPr/>
        </p:nvCxnSpPr>
        <p:spPr>
          <a:xfrm>
            <a:off x="6086132" y="3382698"/>
            <a:ext cx="2232000" cy="576000"/>
          </a:xfrm>
          <a:prstGeom prst="bentConnector2">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接點: 肘形 127">
            <a:extLst>
              <a:ext uri="{FF2B5EF4-FFF2-40B4-BE49-F238E27FC236}">
                <a16:creationId xmlns:a16="http://schemas.microsoft.com/office/drawing/2014/main" id="{096FD299-16E9-F48A-647D-32AA7375B73D}"/>
              </a:ext>
            </a:extLst>
          </p:cNvPr>
          <p:cNvCxnSpPr/>
          <p:nvPr/>
        </p:nvCxnSpPr>
        <p:spPr>
          <a:xfrm>
            <a:off x="8311914" y="3382698"/>
            <a:ext cx="2749377" cy="576000"/>
          </a:xfrm>
          <a:prstGeom prst="bentConnector2">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131" name="文字方塊 130">
            <a:extLst>
              <a:ext uri="{FF2B5EF4-FFF2-40B4-BE49-F238E27FC236}">
                <a16:creationId xmlns:a16="http://schemas.microsoft.com/office/drawing/2014/main" id="{91E2B75E-1DFF-41C8-5F65-7267080CEF93}"/>
              </a:ext>
            </a:extLst>
          </p:cNvPr>
          <p:cNvSpPr txBox="1"/>
          <p:nvPr/>
        </p:nvSpPr>
        <p:spPr>
          <a:xfrm>
            <a:off x="5140626" y="2340828"/>
            <a:ext cx="1869279" cy="584775"/>
          </a:xfrm>
          <a:prstGeom prst="rect">
            <a:avLst/>
          </a:prstGeom>
          <a:noFill/>
        </p:spPr>
        <p:txBody>
          <a:bodyPr wrap="square">
            <a:spAutoFit/>
          </a:bodyPr>
          <a:lstStyle/>
          <a:p>
            <a:pPr algn="ctr"/>
            <a:r>
              <a:rPr lang="zh-TW" altLang="en-US" sz="32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有評有</a:t>
            </a:r>
            <a:r>
              <a:rPr lang="en-US" altLang="zh-TW" sz="32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G</a:t>
            </a:r>
          </a:p>
        </p:txBody>
      </p:sp>
      <p:pic>
        <p:nvPicPr>
          <p:cNvPr id="31" name="圖片 30"/>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8000" l="9582" r="96560"/>
                    </a14:imgEffect>
                  </a14:imgLayer>
                </a14:imgProps>
              </a:ext>
              <a:ext uri="{28A0092B-C50C-407E-A947-70E740481C1C}">
                <a14:useLocalDpi xmlns:a14="http://schemas.microsoft.com/office/drawing/2010/main" val="0"/>
              </a:ext>
            </a:extLst>
          </a:blip>
          <a:stretch>
            <a:fillRect/>
          </a:stretch>
        </p:blipFill>
        <p:spPr>
          <a:xfrm>
            <a:off x="5442367" y="835363"/>
            <a:ext cx="1225448" cy="1505465"/>
          </a:xfrm>
          <a:prstGeom prst="rect">
            <a:avLst/>
          </a:prstGeom>
        </p:spPr>
      </p:pic>
    </p:spTree>
    <p:extLst>
      <p:ext uri="{BB962C8B-B14F-4D97-AF65-F5344CB8AC3E}">
        <p14:creationId xmlns:p14="http://schemas.microsoft.com/office/powerpoint/2010/main" val="678637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6"/>
                                        </p:tgtEl>
                                        <p:attrNameLst>
                                          <p:attrName>style.visibility</p:attrName>
                                        </p:attrNameLst>
                                      </p:cBhvr>
                                      <p:to>
                                        <p:strVal val="visible"/>
                                      </p:to>
                                    </p:set>
                                    <p:animEffect transition="in" filter="fade">
                                      <p:cBhvr>
                                        <p:cTn id="50" dur="500"/>
                                        <p:tgtEl>
                                          <p:spTgt spid="1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par>
                                <p:cTn id="54" presetID="10" presetClass="entr" presetSubtype="0" fill="hold" nodeType="with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fade">
                                      <p:cBhvr>
                                        <p:cTn id="56" dur="500"/>
                                        <p:tgtEl>
                                          <p:spTgt spid="125"/>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9" grpId="0"/>
      <p:bldP spid="35" grpId="0"/>
      <p:bldP spid="42" grpId="0"/>
      <p:bldP spid="48" grpId="0"/>
      <p:bldP spid="63" grpId="0"/>
      <p:bldP spid="116" grpId="0"/>
      <p:bldP spid="1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1">
            <a:extLst>
              <a:ext uri="{FF2B5EF4-FFF2-40B4-BE49-F238E27FC236}">
                <a16:creationId xmlns:a16="http://schemas.microsoft.com/office/drawing/2014/main" id="{E2881DE4-7583-4BA2-936A-A2F9809CCFB6}"/>
              </a:ext>
            </a:extLst>
          </p:cNvPr>
          <p:cNvSpPr>
            <a:spLocks/>
          </p:cNvSpPr>
          <p:nvPr>
            <p:custDataLst>
              <p:tags r:id="rId1"/>
            </p:custDataLst>
          </p:nvPr>
        </p:nvSpPr>
        <p:spPr>
          <a:xfrm flipH="1" flipV="1">
            <a:off x="7055879" y="930142"/>
            <a:ext cx="3426763" cy="64159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38" name="TextBox 19">
            <a:extLst>
              <a:ext uri="{FF2B5EF4-FFF2-40B4-BE49-F238E27FC236}">
                <a16:creationId xmlns:a16="http://schemas.microsoft.com/office/drawing/2014/main" id="{E84644CA-0BBB-40A6-97B2-6F07EC8AC5BA}"/>
              </a:ext>
            </a:extLst>
          </p:cNvPr>
          <p:cNvSpPr txBox="1"/>
          <p:nvPr/>
        </p:nvSpPr>
        <p:spPr>
          <a:xfrm>
            <a:off x="7748321" y="1013802"/>
            <a:ext cx="3014406" cy="474277"/>
          </a:xfrm>
          <a:prstGeom prst="rect">
            <a:avLst/>
          </a:prstGeom>
          <a:noFill/>
        </p:spPr>
        <p:txBody>
          <a:bodyPr wrap="square" lIns="42971" tIns="21485" rIns="42971" bIns="21485" rtlCol="0">
            <a:spAutoFit/>
          </a:bodyPr>
          <a:lstStyle/>
          <a:p>
            <a:r>
              <a:rPr lang="en-US" altLang="zh-CN" sz="2800" b="1" spc="600" dirty="0">
                <a:solidFill>
                  <a:schemeClr val="accent1">
                    <a:lumMod val="50000"/>
                  </a:schemeClr>
                </a:solidFill>
                <a:latin typeface="Arial" panose="020B0604020202020204" pitchFamily="34" charset="0"/>
                <a:ea typeface="微軟正黑體" panose="020B0604030504040204" pitchFamily="34" charset="-120"/>
              </a:rPr>
              <a:t>CONTENTS</a:t>
            </a:r>
          </a:p>
        </p:txBody>
      </p:sp>
      <p:grpSp>
        <p:nvGrpSpPr>
          <p:cNvPr id="40" name="组合 39">
            <a:extLst>
              <a:ext uri="{FF2B5EF4-FFF2-40B4-BE49-F238E27FC236}">
                <a16:creationId xmlns:a16="http://schemas.microsoft.com/office/drawing/2014/main" id="{EB16FD07-B84C-405B-912F-2564FDED3306}"/>
              </a:ext>
            </a:extLst>
          </p:cNvPr>
          <p:cNvGrpSpPr/>
          <p:nvPr/>
        </p:nvGrpSpPr>
        <p:grpSpPr>
          <a:xfrm>
            <a:off x="7371409" y="2197287"/>
            <a:ext cx="691563" cy="691562"/>
            <a:chOff x="2367572" y="4118895"/>
            <a:chExt cx="921196" cy="921196"/>
          </a:xfrm>
        </p:grpSpPr>
        <p:grpSp>
          <p:nvGrpSpPr>
            <p:cNvPr id="41" name="组合 40">
              <a:extLst>
                <a:ext uri="{FF2B5EF4-FFF2-40B4-BE49-F238E27FC236}">
                  <a16:creationId xmlns:a16="http://schemas.microsoft.com/office/drawing/2014/main" id="{E8B8EEB2-8C19-44FD-B2A5-5A3A225FA5FF}"/>
                </a:ext>
              </a:extLst>
            </p:cNvPr>
            <p:cNvGrpSpPr/>
            <p:nvPr/>
          </p:nvGrpSpPr>
          <p:grpSpPr>
            <a:xfrm>
              <a:off x="2367572" y="4118895"/>
              <a:ext cx="921196" cy="921196"/>
              <a:chOff x="1333481" y="1593118"/>
              <a:chExt cx="1418785" cy="1418785"/>
            </a:xfrm>
          </p:grpSpPr>
          <p:sp>
            <p:nvSpPr>
              <p:cNvPr id="73" name="PA-↖">
                <a:extLst>
                  <a:ext uri="{FF2B5EF4-FFF2-40B4-BE49-F238E27FC236}">
                    <a16:creationId xmlns:a16="http://schemas.microsoft.com/office/drawing/2014/main" id="{744CCA0B-1F26-40C7-8413-6437974EE4F2}"/>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74" name="PA-↘">
                <a:extLst>
                  <a:ext uri="{FF2B5EF4-FFF2-40B4-BE49-F238E27FC236}">
                    <a16:creationId xmlns:a16="http://schemas.microsoft.com/office/drawing/2014/main" id="{8D57995A-525F-4A36-8D5B-42B32B4DA909}"/>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75" name="PA-1">
                <a:extLst>
                  <a:ext uri="{FF2B5EF4-FFF2-40B4-BE49-F238E27FC236}">
                    <a16:creationId xmlns:a16="http://schemas.microsoft.com/office/drawing/2014/main" id="{7276F9BE-D3D4-4AE8-B0C8-120F98855CA8}"/>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42" name="PA-文本框 24">
              <a:extLst>
                <a:ext uri="{FF2B5EF4-FFF2-40B4-BE49-F238E27FC236}">
                  <a16:creationId xmlns:a16="http://schemas.microsoft.com/office/drawing/2014/main" id="{30680CF2-BDDB-4EBF-8EAD-6E51C0EA44F1}"/>
                </a:ext>
              </a:extLst>
            </p:cNvPr>
            <p:cNvSpPr txBox="1"/>
            <p:nvPr>
              <p:custDataLst>
                <p:tags r:id="rId14"/>
              </p:custDataLst>
            </p:nvPr>
          </p:nvSpPr>
          <p:spPr>
            <a:xfrm>
              <a:off x="2599698" y="4281638"/>
              <a:ext cx="456950"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Arial" panose="020B0604020202020204" pitchFamily="34" charset="0"/>
                  <a:ea typeface="微軟正黑體" panose="020B0604030504040204" pitchFamily="34" charset="-120"/>
                  <a:cs typeface="Open Sans" charset="0"/>
                </a:rPr>
                <a:t>01</a:t>
              </a:r>
            </a:p>
          </p:txBody>
        </p:sp>
      </p:grpSp>
      <p:grpSp>
        <p:nvGrpSpPr>
          <p:cNvPr id="76" name="组合 75">
            <a:extLst>
              <a:ext uri="{FF2B5EF4-FFF2-40B4-BE49-F238E27FC236}">
                <a16:creationId xmlns:a16="http://schemas.microsoft.com/office/drawing/2014/main" id="{35606270-E0A4-4FA5-981E-942E3F4648D0}"/>
              </a:ext>
            </a:extLst>
          </p:cNvPr>
          <p:cNvGrpSpPr/>
          <p:nvPr/>
        </p:nvGrpSpPr>
        <p:grpSpPr>
          <a:xfrm>
            <a:off x="7371409" y="3222652"/>
            <a:ext cx="691563" cy="691562"/>
            <a:chOff x="2367572" y="4118895"/>
            <a:chExt cx="921196" cy="921196"/>
          </a:xfrm>
        </p:grpSpPr>
        <p:grpSp>
          <p:nvGrpSpPr>
            <p:cNvPr id="77" name="组合 76">
              <a:extLst>
                <a:ext uri="{FF2B5EF4-FFF2-40B4-BE49-F238E27FC236}">
                  <a16:creationId xmlns:a16="http://schemas.microsoft.com/office/drawing/2014/main" id="{038C472A-B0BD-4BA0-9E30-884987719F6D}"/>
                </a:ext>
              </a:extLst>
            </p:cNvPr>
            <p:cNvGrpSpPr/>
            <p:nvPr/>
          </p:nvGrpSpPr>
          <p:grpSpPr>
            <a:xfrm>
              <a:off x="2367572" y="4118895"/>
              <a:ext cx="921196" cy="921196"/>
              <a:chOff x="1333481" y="1593118"/>
              <a:chExt cx="1418785" cy="1418785"/>
            </a:xfrm>
          </p:grpSpPr>
          <p:sp>
            <p:nvSpPr>
              <p:cNvPr id="79" name="PA-↖">
                <a:extLst>
                  <a:ext uri="{FF2B5EF4-FFF2-40B4-BE49-F238E27FC236}">
                    <a16:creationId xmlns:a16="http://schemas.microsoft.com/office/drawing/2014/main" id="{48DDCC10-4AB2-4AD6-A51A-691BAB9A446D}"/>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80" name="PA-↘">
                <a:extLst>
                  <a:ext uri="{FF2B5EF4-FFF2-40B4-BE49-F238E27FC236}">
                    <a16:creationId xmlns:a16="http://schemas.microsoft.com/office/drawing/2014/main" id="{8669520E-FA17-4429-9A1C-368D611FA755}"/>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81" name="PA-1">
                <a:extLst>
                  <a:ext uri="{FF2B5EF4-FFF2-40B4-BE49-F238E27FC236}">
                    <a16:creationId xmlns:a16="http://schemas.microsoft.com/office/drawing/2014/main" id="{26ECF355-2D96-4F54-9D2E-EAF978C3610D}"/>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78" name="PA-文本框 24">
              <a:extLst>
                <a:ext uri="{FF2B5EF4-FFF2-40B4-BE49-F238E27FC236}">
                  <a16:creationId xmlns:a16="http://schemas.microsoft.com/office/drawing/2014/main" id="{7A8508C2-0C35-49DA-8C17-573863F49396}"/>
                </a:ext>
              </a:extLst>
            </p:cNvPr>
            <p:cNvSpPr txBox="1"/>
            <p:nvPr>
              <p:custDataLst>
                <p:tags r:id="rId10"/>
              </p:custDataLst>
            </p:nvPr>
          </p:nvSpPr>
          <p:spPr>
            <a:xfrm>
              <a:off x="2599698" y="4309607"/>
              <a:ext cx="456950"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Arial" panose="020B0604020202020204" pitchFamily="34" charset="0"/>
                  <a:ea typeface="微軟正黑體" panose="020B0604030504040204" pitchFamily="34" charset="-120"/>
                  <a:cs typeface="Open Sans" charset="0"/>
                </a:rPr>
                <a:t>02</a:t>
              </a:r>
            </a:p>
          </p:txBody>
        </p:sp>
      </p:grpSp>
      <p:grpSp>
        <p:nvGrpSpPr>
          <p:cNvPr id="82" name="组合 81">
            <a:extLst>
              <a:ext uri="{FF2B5EF4-FFF2-40B4-BE49-F238E27FC236}">
                <a16:creationId xmlns:a16="http://schemas.microsoft.com/office/drawing/2014/main" id="{06C65D50-583C-4030-89CC-30A9CF310787}"/>
              </a:ext>
            </a:extLst>
          </p:cNvPr>
          <p:cNvGrpSpPr/>
          <p:nvPr/>
        </p:nvGrpSpPr>
        <p:grpSpPr>
          <a:xfrm>
            <a:off x="7371409" y="4248020"/>
            <a:ext cx="691563" cy="691563"/>
            <a:chOff x="2367572" y="4118895"/>
            <a:chExt cx="921196" cy="921196"/>
          </a:xfrm>
        </p:grpSpPr>
        <p:grpSp>
          <p:nvGrpSpPr>
            <p:cNvPr id="83" name="组合 82">
              <a:extLst>
                <a:ext uri="{FF2B5EF4-FFF2-40B4-BE49-F238E27FC236}">
                  <a16:creationId xmlns:a16="http://schemas.microsoft.com/office/drawing/2014/main" id="{39BC0C14-49A2-4B1D-9DB7-E9D5E7EAA480}"/>
                </a:ext>
              </a:extLst>
            </p:cNvPr>
            <p:cNvGrpSpPr/>
            <p:nvPr/>
          </p:nvGrpSpPr>
          <p:grpSpPr>
            <a:xfrm>
              <a:off x="2367572" y="4118895"/>
              <a:ext cx="921196" cy="921196"/>
              <a:chOff x="1333481" y="1593118"/>
              <a:chExt cx="1418785" cy="1418785"/>
            </a:xfrm>
          </p:grpSpPr>
          <p:sp>
            <p:nvSpPr>
              <p:cNvPr id="85" name="PA-↖">
                <a:extLst>
                  <a:ext uri="{FF2B5EF4-FFF2-40B4-BE49-F238E27FC236}">
                    <a16:creationId xmlns:a16="http://schemas.microsoft.com/office/drawing/2014/main" id="{9BE4559D-5602-409E-8704-6B5139CAD72F}"/>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86" name="PA-↘">
                <a:extLst>
                  <a:ext uri="{FF2B5EF4-FFF2-40B4-BE49-F238E27FC236}">
                    <a16:creationId xmlns:a16="http://schemas.microsoft.com/office/drawing/2014/main" id="{EA4F9D9F-9151-49D1-95F6-6E0387B9792B}"/>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87" name="PA-1">
                <a:extLst>
                  <a:ext uri="{FF2B5EF4-FFF2-40B4-BE49-F238E27FC236}">
                    <a16:creationId xmlns:a16="http://schemas.microsoft.com/office/drawing/2014/main" id="{EABE6105-6315-4D40-92B5-C9BA136FC45E}"/>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84" name="PA-文本框 24">
              <a:extLst>
                <a:ext uri="{FF2B5EF4-FFF2-40B4-BE49-F238E27FC236}">
                  <a16:creationId xmlns:a16="http://schemas.microsoft.com/office/drawing/2014/main" id="{AA7A87CD-3420-45C4-9074-235BEE0AF896}"/>
                </a:ext>
              </a:extLst>
            </p:cNvPr>
            <p:cNvSpPr txBox="1"/>
            <p:nvPr>
              <p:custDataLst>
                <p:tags r:id="rId6"/>
              </p:custDataLst>
            </p:nvPr>
          </p:nvSpPr>
          <p:spPr>
            <a:xfrm>
              <a:off x="2599698" y="4272011"/>
              <a:ext cx="456950"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Arial" panose="020B0604020202020204" pitchFamily="34" charset="0"/>
                  <a:ea typeface="微軟正黑體" panose="020B0604030504040204" pitchFamily="34" charset="-120"/>
                  <a:cs typeface="Open Sans" charset="0"/>
                </a:rPr>
                <a:t>03</a:t>
              </a:r>
            </a:p>
          </p:txBody>
        </p:sp>
      </p:grpSp>
      <p:grpSp>
        <p:nvGrpSpPr>
          <p:cNvPr id="88" name="组合 87">
            <a:extLst>
              <a:ext uri="{FF2B5EF4-FFF2-40B4-BE49-F238E27FC236}">
                <a16:creationId xmlns:a16="http://schemas.microsoft.com/office/drawing/2014/main" id="{6819BBC9-66E9-4FCC-A70C-70E522988A65}"/>
              </a:ext>
            </a:extLst>
          </p:cNvPr>
          <p:cNvGrpSpPr/>
          <p:nvPr/>
        </p:nvGrpSpPr>
        <p:grpSpPr>
          <a:xfrm>
            <a:off x="7371409" y="5273378"/>
            <a:ext cx="691563" cy="691563"/>
            <a:chOff x="2367572" y="4118895"/>
            <a:chExt cx="921196" cy="921196"/>
          </a:xfrm>
        </p:grpSpPr>
        <p:grpSp>
          <p:nvGrpSpPr>
            <p:cNvPr id="89" name="组合 88">
              <a:extLst>
                <a:ext uri="{FF2B5EF4-FFF2-40B4-BE49-F238E27FC236}">
                  <a16:creationId xmlns:a16="http://schemas.microsoft.com/office/drawing/2014/main" id="{F5B1F8B3-2FFE-403E-8E70-E540F8F337FD}"/>
                </a:ext>
              </a:extLst>
            </p:cNvPr>
            <p:cNvGrpSpPr/>
            <p:nvPr/>
          </p:nvGrpSpPr>
          <p:grpSpPr>
            <a:xfrm>
              <a:off x="2367572" y="4118895"/>
              <a:ext cx="921196" cy="921196"/>
              <a:chOff x="1333481" y="1593118"/>
              <a:chExt cx="1418785" cy="1418785"/>
            </a:xfrm>
          </p:grpSpPr>
          <p:sp>
            <p:nvSpPr>
              <p:cNvPr id="91" name="PA-↖">
                <a:extLst>
                  <a:ext uri="{FF2B5EF4-FFF2-40B4-BE49-F238E27FC236}">
                    <a16:creationId xmlns:a16="http://schemas.microsoft.com/office/drawing/2014/main" id="{83A27781-1D54-44B3-A76D-AF8EB05ABC4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92" name="PA-↘">
                <a:extLst>
                  <a:ext uri="{FF2B5EF4-FFF2-40B4-BE49-F238E27FC236}">
                    <a16:creationId xmlns:a16="http://schemas.microsoft.com/office/drawing/2014/main" id="{020EE011-019E-4F0A-914A-473F0F869223}"/>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93" name="PA-1">
                <a:extLst>
                  <a:ext uri="{FF2B5EF4-FFF2-40B4-BE49-F238E27FC236}">
                    <a16:creationId xmlns:a16="http://schemas.microsoft.com/office/drawing/2014/main" id="{DE751D9A-D6B5-4965-80FF-057006D261CB}"/>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90" name="PA-文本框 24">
              <a:extLst>
                <a:ext uri="{FF2B5EF4-FFF2-40B4-BE49-F238E27FC236}">
                  <a16:creationId xmlns:a16="http://schemas.microsoft.com/office/drawing/2014/main" id="{6AEBC042-45A6-4551-9436-A592A5CB4CA6}"/>
                </a:ext>
              </a:extLst>
            </p:cNvPr>
            <p:cNvSpPr txBox="1"/>
            <p:nvPr>
              <p:custDataLst>
                <p:tags r:id="rId2"/>
              </p:custDataLst>
            </p:nvPr>
          </p:nvSpPr>
          <p:spPr>
            <a:xfrm>
              <a:off x="2599698" y="4273660"/>
              <a:ext cx="456950"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Arial" panose="020B0604020202020204" pitchFamily="34" charset="0"/>
                  <a:ea typeface="微軟正黑體" panose="020B0604030504040204" pitchFamily="34" charset="-120"/>
                  <a:cs typeface="Open Sans" charset="0"/>
                </a:rPr>
                <a:t>04</a:t>
              </a:r>
            </a:p>
          </p:txBody>
        </p:sp>
      </p:grpSp>
      <p:sp>
        <p:nvSpPr>
          <p:cNvPr id="94" name="Rectangle 70">
            <a:extLst>
              <a:ext uri="{FF2B5EF4-FFF2-40B4-BE49-F238E27FC236}">
                <a16:creationId xmlns:a16="http://schemas.microsoft.com/office/drawing/2014/main" id="{7187CDDE-2A1E-483E-B07B-880CB141E756}"/>
              </a:ext>
            </a:extLst>
          </p:cNvPr>
          <p:cNvSpPr>
            <a:spLocks noChangeArrowheads="1"/>
          </p:cNvSpPr>
          <p:nvPr/>
        </p:nvSpPr>
        <p:spPr bwMode="auto">
          <a:xfrm>
            <a:off x="8315002" y="2257911"/>
            <a:ext cx="1965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rPr>
              <a:t>前言</a:t>
            </a:r>
            <a:endParaRPr lang="zh-CN"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endParaRPr>
          </a:p>
        </p:txBody>
      </p:sp>
      <p:sp>
        <p:nvSpPr>
          <p:cNvPr id="95" name="Rectangle 23">
            <a:extLst>
              <a:ext uri="{FF2B5EF4-FFF2-40B4-BE49-F238E27FC236}">
                <a16:creationId xmlns:a16="http://schemas.microsoft.com/office/drawing/2014/main" id="{487E0C95-3CA5-4CBA-BF53-193C02DCC29C}"/>
              </a:ext>
            </a:extLst>
          </p:cNvPr>
          <p:cNvSpPr/>
          <p:nvPr/>
        </p:nvSpPr>
        <p:spPr>
          <a:xfrm>
            <a:off x="8442820" y="2750353"/>
            <a:ext cx="1356853" cy="276999"/>
          </a:xfrm>
          <a:prstGeom prst="rect">
            <a:avLst/>
          </a:prstGeom>
        </p:spPr>
        <p:txBody>
          <a:bodyPr wrap="square">
            <a:spAutoFit/>
          </a:bodyPr>
          <a:lstStyle/>
          <a:p>
            <a:pPr>
              <a:defRPr/>
            </a:pPr>
            <a:r>
              <a:rPr lang="en-US" sz="1200" spc="300" noProof="1">
                <a:solidFill>
                  <a:schemeClr val="bg1">
                    <a:lumMod val="75000"/>
                  </a:schemeClr>
                </a:solidFill>
                <a:latin typeface="Arial" panose="020B0604020202020204" pitchFamily="34" charset="0"/>
                <a:ea typeface="微軟正黑體" panose="020B0604030504040204" pitchFamily="34" charset="-120"/>
              </a:rPr>
              <a:t>PART  ONE</a:t>
            </a:r>
          </a:p>
        </p:txBody>
      </p:sp>
      <p:sp>
        <p:nvSpPr>
          <p:cNvPr id="96" name="Rectangle 70">
            <a:extLst>
              <a:ext uri="{FF2B5EF4-FFF2-40B4-BE49-F238E27FC236}">
                <a16:creationId xmlns:a16="http://schemas.microsoft.com/office/drawing/2014/main" id="{0E475137-6606-4B1F-8BC7-A215FA1F3BB1}"/>
              </a:ext>
            </a:extLst>
          </p:cNvPr>
          <p:cNvSpPr>
            <a:spLocks noChangeArrowheads="1"/>
          </p:cNvSpPr>
          <p:nvPr/>
        </p:nvSpPr>
        <p:spPr bwMode="auto">
          <a:xfrm>
            <a:off x="8315002" y="3304296"/>
            <a:ext cx="20152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rPr>
              <a:t>營運計畫</a:t>
            </a:r>
            <a:endParaRPr lang="zh-CN"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endParaRPr>
          </a:p>
        </p:txBody>
      </p:sp>
      <p:sp>
        <p:nvSpPr>
          <p:cNvPr id="97" name="Rectangle 23">
            <a:extLst>
              <a:ext uri="{FF2B5EF4-FFF2-40B4-BE49-F238E27FC236}">
                <a16:creationId xmlns:a16="http://schemas.microsoft.com/office/drawing/2014/main" id="{0112A9E9-9614-45BE-A13C-5B5EB997E325}"/>
              </a:ext>
            </a:extLst>
          </p:cNvPr>
          <p:cNvSpPr/>
          <p:nvPr/>
        </p:nvSpPr>
        <p:spPr>
          <a:xfrm>
            <a:off x="8442816" y="3827492"/>
            <a:ext cx="1488891" cy="276999"/>
          </a:xfrm>
          <a:prstGeom prst="rect">
            <a:avLst/>
          </a:prstGeom>
        </p:spPr>
        <p:txBody>
          <a:bodyPr wrap="square">
            <a:spAutoFit/>
          </a:bodyPr>
          <a:lstStyle/>
          <a:p>
            <a:pPr>
              <a:defRPr/>
            </a:pPr>
            <a:r>
              <a:rPr lang="en-US" sz="1200" spc="300" noProof="1">
                <a:solidFill>
                  <a:schemeClr val="bg1">
                    <a:lumMod val="75000"/>
                  </a:schemeClr>
                </a:solidFill>
                <a:latin typeface="Arial" panose="020B0604020202020204" pitchFamily="34" charset="0"/>
                <a:ea typeface="微軟正黑體" panose="020B0604030504040204" pitchFamily="34" charset="-120"/>
              </a:rPr>
              <a:t>PART  TWO</a:t>
            </a:r>
          </a:p>
        </p:txBody>
      </p:sp>
      <p:sp>
        <p:nvSpPr>
          <p:cNvPr id="98" name="Rectangle 70">
            <a:extLst>
              <a:ext uri="{FF2B5EF4-FFF2-40B4-BE49-F238E27FC236}">
                <a16:creationId xmlns:a16="http://schemas.microsoft.com/office/drawing/2014/main" id="{0EF9C35B-58E3-4844-9263-3B8CA41157EB}"/>
              </a:ext>
            </a:extLst>
          </p:cNvPr>
          <p:cNvSpPr>
            <a:spLocks noChangeArrowheads="1"/>
          </p:cNvSpPr>
          <p:nvPr/>
        </p:nvSpPr>
        <p:spPr bwMode="auto">
          <a:xfrm>
            <a:off x="8314997" y="4350683"/>
            <a:ext cx="25496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rPr>
              <a:t>系統架構</a:t>
            </a:r>
          </a:p>
        </p:txBody>
      </p:sp>
      <p:sp>
        <p:nvSpPr>
          <p:cNvPr id="99" name="Rectangle 23">
            <a:extLst>
              <a:ext uri="{FF2B5EF4-FFF2-40B4-BE49-F238E27FC236}">
                <a16:creationId xmlns:a16="http://schemas.microsoft.com/office/drawing/2014/main" id="{695B5B46-98C2-4E71-9934-D7FD75E947CB}"/>
              </a:ext>
            </a:extLst>
          </p:cNvPr>
          <p:cNvSpPr/>
          <p:nvPr/>
        </p:nvSpPr>
        <p:spPr>
          <a:xfrm>
            <a:off x="8442816" y="4873904"/>
            <a:ext cx="1625416" cy="276999"/>
          </a:xfrm>
          <a:prstGeom prst="rect">
            <a:avLst/>
          </a:prstGeom>
        </p:spPr>
        <p:txBody>
          <a:bodyPr wrap="square">
            <a:spAutoFit/>
          </a:bodyPr>
          <a:lstStyle/>
          <a:p>
            <a:pPr>
              <a:defRPr/>
            </a:pPr>
            <a:r>
              <a:rPr lang="en-US" sz="1200" spc="300" noProof="1">
                <a:solidFill>
                  <a:schemeClr val="bg1">
                    <a:lumMod val="75000"/>
                  </a:schemeClr>
                </a:solidFill>
                <a:latin typeface="Arial" panose="020B0604020202020204" pitchFamily="34" charset="0"/>
                <a:ea typeface="微軟正黑體" panose="020B0604030504040204" pitchFamily="34" charset="-120"/>
              </a:rPr>
              <a:t>PART  THREE</a:t>
            </a:r>
          </a:p>
        </p:txBody>
      </p:sp>
      <p:sp>
        <p:nvSpPr>
          <p:cNvPr id="100" name="Rectangle 70">
            <a:extLst>
              <a:ext uri="{FF2B5EF4-FFF2-40B4-BE49-F238E27FC236}">
                <a16:creationId xmlns:a16="http://schemas.microsoft.com/office/drawing/2014/main" id="{8FC8C1D6-3B08-40CE-A115-CEC7995EAE3D}"/>
              </a:ext>
            </a:extLst>
          </p:cNvPr>
          <p:cNvSpPr>
            <a:spLocks noChangeArrowheads="1"/>
          </p:cNvSpPr>
          <p:nvPr/>
        </p:nvSpPr>
        <p:spPr bwMode="auto">
          <a:xfrm>
            <a:off x="8314997" y="5342374"/>
            <a:ext cx="3316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rPr>
              <a:t>專案時程與分工</a:t>
            </a:r>
            <a:endParaRPr lang="zh-CN" altLang="en-US" sz="3200" b="1" noProof="1">
              <a:solidFill>
                <a:schemeClr val="accent1">
                  <a:lumMod val="50000"/>
                </a:schemeClr>
              </a:solidFill>
              <a:latin typeface="Arial" panose="020B0604020202020204" pitchFamily="34" charset="0"/>
              <a:ea typeface="微軟正黑體" panose="020B0604030504040204" pitchFamily="34" charset="-120"/>
              <a:cs typeface="Open Sans" panose="020B0606030504020204" pitchFamily="34" charset="0"/>
            </a:endParaRPr>
          </a:p>
        </p:txBody>
      </p:sp>
      <p:sp>
        <p:nvSpPr>
          <p:cNvPr id="101" name="Rectangle 23">
            <a:extLst>
              <a:ext uri="{FF2B5EF4-FFF2-40B4-BE49-F238E27FC236}">
                <a16:creationId xmlns:a16="http://schemas.microsoft.com/office/drawing/2014/main" id="{1977E58B-4C2B-41BE-B838-D3D805BF964E}"/>
              </a:ext>
            </a:extLst>
          </p:cNvPr>
          <p:cNvSpPr/>
          <p:nvPr/>
        </p:nvSpPr>
        <p:spPr>
          <a:xfrm>
            <a:off x="8442816" y="5920290"/>
            <a:ext cx="1488891" cy="276999"/>
          </a:xfrm>
          <a:prstGeom prst="rect">
            <a:avLst/>
          </a:prstGeom>
        </p:spPr>
        <p:txBody>
          <a:bodyPr wrap="square">
            <a:spAutoFit/>
          </a:bodyPr>
          <a:lstStyle/>
          <a:p>
            <a:pPr>
              <a:defRPr/>
            </a:pPr>
            <a:r>
              <a:rPr lang="en-US" sz="1200" spc="300" noProof="1">
                <a:solidFill>
                  <a:schemeClr val="bg1">
                    <a:lumMod val="75000"/>
                  </a:schemeClr>
                </a:solidFill>
                <a:latin typeface="Arial" panose="020B0604020202020204" pitchFamily="34" charset="0"/>
                <a:ea typeface="微軟正黑體" panose="020B0604030504040204" pitchFamily="34" charset="-120"/>
              </a:rPr>
              <a:t>PART  FOUR</a:t>
            </a:r>
          </a:p>
        </p:txBody>
      </p:sp>
      <p:pic>
        <p:nvPicPr>
          <p:cNvPr id="102" name="图片 101">
            <a:extLst>
              <a:ext uri="{FF2B5EF4-FFF2-40B4-BE49-F238E27FC236}">
                <a16:creationId xmlns:a16="http://schemas.microsoft.com/office/drawing/2014/main" id="{DE0FAFD9-6891-4A34-8962-6067507E08D9}"/>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0682205" y="194857"/>
            <a:ext cx="1387107" cy="1428667"/>
          </a:xfrm>
          <a:prstGeom prst="rect">
            <a:avLst/>
          </a:prstGeom>
        </p:spPr>
      </p:pic>
      <p:pic>
        <p:nvPicPr>
          <p:cNvPr id="103" name="图片 102">
            <a:extLst>
              <a:ext uri="{FF2B5EF4-FFF2-40B4-BE49-F238E27FC236}">
                <a16:creationId xmlns:a16="http://schemas.microsoft.com/office/drawing/2014/main" id="{E6EBC470-B1A8-4C10-9ECF-2BBD3A5F04EE}"/>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5770629" y="5220291"/>
            <a:ext cx="1028769" cy="974324"/>
          </a:xfrm>
          <a:prstGeom prst="rect">
            <a:avLst/>
          </a:prstGeom>
        </p:spPr>
      </p:pic>
      <p:pic>
        <p:nvPicPr>
          <p:cNvPr id="104" name="图片 103">
            <a:extLst>
              <a:ext uri="{FF2B5EF4-FFF2-40B4-BE49-F238E27FC236}">
                <a16:creationId xmlns:a16="http://schemas.microsoft.com/office/drawing/2014/main" id="{6D4B8BC3-B772-4111-8F30-EF6091EDAC30}"/>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994186" y="1716183"/>
            <a:ext cx="1051937" cy="1083455"/>
          </a:xfrm>
          <a:prstGeom prst="rect">
            <a:avLst/>
          </a:prstGeom>
        </p:spPr>
      </p:pic>
      <p:pic>
        <p:nvPicPr>
          <p:cNvPr id="4" name="圖片 3">
            <a:extLst>
              <a:ext uri="{FF2B5EF4-FFF2-40B4-BE49-F238E27FC236}">
                <a16:creationId xmlns:a16="http://schemas.microsoft.com/office/drawing/2014/main" id="{E171BC5A-B95D-D7F0-9F4C-D4544420DED9}"/>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7204513" y="936970"/>
            <a:ext cx="563008" cy="627943"/>
          </a:xfrm>
          <a:prstGeom prst="rect">
            <a:avLst/>
          </a:prstGeom>
        </p:spPr>
      </p:pic>
    </p:spTree>
    <p:extLst>
      <p:ext uri="{BB962C8B-B14F-4D97-AF65-F5344CB8AC3E}">
        <p14:creationId xmlns:p14="http://schemas.microsoft.com/office/powerpoint/2010/main" val="2710428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40BCB5CB-1AB9-254E-B90B-033F1EC74904}"/>
              </a:ext>
            </a:extLst>
          </p:cNvPr>
          <p:cNvGrpSpPr/>
          <p:nvPr/>
        </p:nvGrpSpPr>
        <p:grpSpPr>
          <a:xfrm>
            <a:off x="389739" y="366113"/>
            <a:ext cx="691563" cy="691563"/>
            <a:chOff x="2367572" y="4118895"/>
            <a:chExt cx="921196" cy="921196"/>
          </a:xfrm>
        </p:grpSpPr>
        <p:grpSp>
          <p:nvGrpSpPr>
            <p:cNvPr id="5" name="组合 2">
              <a:extLst>
                <a:ext uri="{FF2B5EF4-FFF2-40B4-BE49-F238E27FC236}">
                  <a16:creationId xmlns:a16="http://schemas.microsoft.com/office/drawing/2014/main" id="{195B2621-D9B5-039D-B92B-E7F8C25B05D7}"/>
                </a:ext>
              </a:extLst>
            </p:cNvPr>
            <p:cNvGrpSpPr/>
            <p:nvPr/>
          </p:nvGrpSpPr>
          <p:grpSpPr>
            <a:xfrm>
              <a:off x="2367572" y="4118895"/>
              <a:ext cx="921196" cy="921196"/>
              <a:chOff x="1333481" y="1593118"/>
              <a:chExt cx="1418785" cy="1418785"/>
            </a:xfrm>
          </p:grpSpPr>
          <p:sp>
            <p:nvSpPr>
              <p:cNvPr id="7" name="PA-↖">
                <a:extLst>
                  <a:ext uri="{FF2B5EF4-FFF2-40B4-BE49-F238E27FC236}">
                    <a16:creationId xmlns:a16="http://schemas.microsoft.com/office/drawing/2014/main" id="{BF3CFD06-529A-F9BB-B8C6-4B3F88ABA366}"/>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9" name="PA-↘">
                <a:extLst>
                  <a:ext uri="{FF2B5EF4-FFF2-40B4-BE49-F238E27FC236}">
                    <a16:creationId xmlns:a16="http://schemas.microsoft.com/office/drawing/2014/main" id="{F63E61CA-7F48-E8AC-FD4E-1DCE384A66A7}"/>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1">
                <a:extLst>
                  <a:ext uri="{FF2B5EF4-FFF2-40B4-BE49-F238E27FC236}">
                    <a16:creationId xmlns:a16="http://schemas.microsoft.com/office/drawing/2014/main" id="{16856B57-E9BE-EF61-23D6-F55758DF8EF4}"/>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4</a:t>
              </a:r>
            </a:p>
          </p:txBody>
        </p:sp>
      </p:grpSp>
      <p:sp>
        <p:nvSpPr>
          <p:cNvPr id="15" name="TextBox 14">
            <a:extLst>
              <a:ext uri="{FF2B5EF4-FFF2-40B4-BE49-F238E27FC236}">
                <a16:creationId xmlns:a16="http://schemas.microsoft.com/office/drawing/2014/main" id="{F7133F68-6039-46A3-9A78-6F0494A3EC45}"/>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t>類別圖</a:t>
            </a:r>
            <a:endParaRPr lang="zh-CN" altLang="en-US" dirty="0"/>
          </a:p>
        </p:txBody>
      </p:sp>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1225" y="915609"/>
            <a:ext cx="6579909" cy="5803599"/>
          </a:xfrm>
          <a:prstGeom prst="rect">
            <a:avLst/>
          </a:prstGeom>
        </p:spPr>
      </p:pic>
    </p:spTree>
    <p:extLst>
      <p:ext uri="{BB962C8B-B14F-4D97-AF65-F5344CB8AC3E}">
        <p14:creationId xmlns:p14="http://schemas.microsoft.com/office/powerpoint/2010/main" val="2944562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40BCB5CB-1AB9-254E-B90B-033F1EC74904}"/>
              </a:ext>
            </a:extLst>
          </p:cNvPr>
          <p:cNvGrpSpPr/>
          <p:nvPr/>
        </p:nvGrpSpPr>
        <p:grpSpPr>
          <a:xfrm>
            <a:off x="389739" y="366113"/>
            <a:ext cx="691563" cy="691563"/>
            <a:chOff x="2367572" y="4118895"/>
            <a:chExt cx="921196" cy="921196"/>
          </a:xfrm>
        </p:grpSpPr>
        <p:grpSp>
          <p:nvGrpSpPr>
            <p:cNvPr id="5" name="组合 2">
              <a:extLst>
                <a:ext uri="{FF2B5EF4-FFF2-40B4-BE49-F238E27FC236}">
                  <a16:creationId xmlns:a16="http://schemas.microsoft.com/office/drawing/2014/main" id="{195B2621-D9B5-039D-B92B-E7F8C25B05D7}"/>
                </a:ext>
              </a:extLst>
            </p:cNvPr>
            <p:cNvGrpSpPr/>
            <p:nvPr/>
          </p:nvGrpSpPr>
          <p:grpSpPr>
            <a:xfrm>
              <a:off x="2367572" y="4118895"/>
              <a:ext cx="921196" cy="921196"/>
              <a:chOff x="1333481" y="1593118"/>
              <a:chExt cx="1418785" cy="1418785"/>
            </a:xfrm>
          </p:grpSpPr>
          <p:sp>
            <p:nvSpPr>
              <p:cNvPr id="7" name="PA-↖">
                <a:extLst>
                  <a:ext uri="{FF2B5EF4-FFF2-40B4-BE49-F238E27FC236}">
                    <a16:creationId xmlns:a16="http://schemas.microsoft.com/office/drawing/2014/main" id="{BF3CFD06-529A-F9BB-B8C6-4B3F88ABA366}"/>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9" name="PA-↘">
                <a:extLst>
                  <a:ext uri="{FF2B5EF4-FFF2-40B4-BE49-F238E27FC236}">
                    <a16:creationId xmlns:a16="http://schemas.microsoft.com/office/drawing/2014/main" id="{F63E61CA-7F48-E8AC-FD4E-1DCE384A66A7}"/>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1">
                <a:extLst>
                  <a:ext uri="{FF2B5EF4-FFF2-40B4-BE49-F238E27FC236}">
                    <a16:creationId xmlns:a16="http://schemas.microsoft.com/office/drawing/2014/main" id="{16856B57-E9BE-EF61-23D6-F55758DF8EF4}"/>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4</a:t>
              </a:r>
            </a:p>
          </p:txBody>
        </p:sp>
      </p:grpSp>
      <p:sp>
        <p:nvSpPr>
          <p:cNvPr id="15" name="TextBox 14">
            <a:extLst>
              <a:ext uri="{FF2B5EF4-FFF2-40B4-BE49-F238E27FC236}">
                <a16:creationId xmlns:a16="http://schemas.microsoft.com/office/drawing/2014/main" id="{F7133F68-6039-46A3-9A78-6F0494A3EC45}"/>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t>類別圖</a:t>
            </a:r>
            <a:endParaRPr lang="zh-CN" altLang="en-US" dirty="0"/>
          </a:p>
        </p:txBody>
      </p:sp>
      <p:pic>
        <p:nvPicPr>
          <p:cNvPr id="3" name="圖片 2">
            <a:extLst>
              <a:ext uri="{FF2B5EF4-FFF2-40B4-BE49-F238E27FC236}">
                <a16:creationId xmlns:a16="http://schemas.microsoft.com/office/drawing/2014/main" id="{80A0724E-E7F9-149E-8711-970DCE00BEEB}"/>
              </a:ext>
            </a:extLst>
          </p:cNvPr>
          <p:cNvPicPr>
            <a:picLocks noChangeAspect="1"/>
          </p:cNvPicPr>
          <p:nvPr/>
        </p:nvPicPr>
        <p:blipFill>
          <a:blip r:embed="rId6"/>
          <a:stretch>
            <a:fillRect/>
          </a:stretch>
        </p:blipFill>
        <p:spPr>
          <a:xfrm>
            <a:off x="3704891" y="1052181"/>
            <a:ext cx="4782217" cy="4753638"/>
          </a:xfrm>
          <a:prstGeom prst="rect">
            <a:avLst/>
          </a:prstGeom>
        </p:spPr>
      </p:pic>
    </p:spTree>
    <p:extLst>
      <p:ext uri="{BB962C8B-B14F-4D97-AF65-F5344CB8AC3E}">
        <p14:creationId xmlns:p14="http://schemas.microsoft.com/office/powerpoint/2010/main" val="1228955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40BCB5CB-1AB9-254E-B90B-033F1EC74904}"/>
              </a:ext>
            </a:extLst>
          </p:cNvPr>
          <p:cNvGrpSpPr/>
          <p:nvPr/>
        </p:nvGrpSpPr>
        <p:grpSpPr>
          <a:xfrm>
            <a:off x="389739" y="366113"/>
            <a:ext cx="691563" cy="691563"/>
            <a:chOff x="2367572" y="4118895"/>
            <a:chExt cx="921196" cy="921196"/>
          </a:xfrm>
        </p:grpSpPr>
        <p:grpSp>
          <p:nvGrpSpPr>
            <p:cNvPr id="5" name="组合 2">
              <a:extLst>
                <a:ext uri="{FF2B5EF4-FFF2-40B4-BE49-F238E27FC236}">
                  <a16:creationId xmlns:a16="http://schemas.microsoft.com/office/drawing/2014/main" id="{195B2621-D9B5-039D-B92B-E7F8C25B05D7}"/>
                </a:ext>
              </a:extLst>
            </p:cNvPr>
            <p:cNvGrpSpPr/>
            <p:nvPr/>
          </p:nvGrpSpPr>
          <p:grpSpPr>
            <a:xfrm>
              <a:off x="2367572" y="4118895"/>
              <a:ext cx="921196" cy="921196"/>
              <a:chOff x="1333481" y="1593118"/>
              <a:chExt cx="1418785" cy="1418785"/>
            </a:xfrm>
          </p:grpSpPr>
          <p:sp>
            <p:nvSpPr>
              <p:cNvPr id="7" name="PA-↖">
                <a:extLst>
                  <a:ext uri="{FF2B5EF4-FFF2-40B4-BE49-F238E27FC236}">
                    <a16:creationId xmlns:a16="http://schemas.microsoft.com/office/drawing/2014/main" id="{BF3CFD06-529A-F9BB-B8C6-4B3F88ABA366}"/>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9" name="PA-↘">
                <a:extLst>
                  <a:ext uri="{FF2B5EF4-FFF2-40B4-BE49-F238E27FC236}">
                    <a16:creationId xmlns:a16="http://schemas.microsoft.com/office/drawing/2014/main" id="{F63E61CA-7F48-E8AC-FD4E-1DCE384A66A7}"/>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1">
                <a:extLst>
                  <a:ext uri="{FF2B5EF4-FFF2-40B4-BE49-F238E27FC236}">
                    <a16:creationId xmlns:a16="http://schemas.microsoft.com/office/drawing/2014/main" id="{16856B57-E9BE-EF61-23D6-F55758DF8EF4}"/>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4</a:t>
              </a:r>
            </a:p>
          </p:txBody>
        </p:sp>
      </p:grpSp>
      <p:sp>
        <p:nvSpPr>
          <p:cNvPr id="15" name="TextBox 14">
            <a:extLst>
              <a:ext uri="{FF2B5EF4-FFF2-40B4-BE49-F238E27FC236}">
                <a16:creationId xmlns:a16="http://schemas.microsoft.com/office/drawing/2014/main" id="{F7133F68-6039-46A3-9A78-6F0494A3EC45}"/>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t>類別圖</a:t>
            </a:r>
            <a:endParaRPr lang="zh-CN" altLang="en-US" dirty="0"/>
          </a:p>
        </p:txBody>
      </p:sp>
      <p:pic>
        <p:nvPicPr>
          <p:cNvPr id="11" name="圖片 10">
            <a:extLst>
              <a:ext uri="{FF2B5EF4-FFF2-40B4-BE49-F238E27FC236}">
                <a16:creationId xmlns:a16="http://schemas.microsoft.com/office/drawing/2014/main" id="{43EEC225-0A4C-5376-3C91-68C42194E0C4}"/>
              </a:ext>
            </a:extLst>
          </p:cNvPr>
          <p:cNvPicPr>
            <a:picLocks noChangeAspect="1"/>
          </p:cNvPicPr>
          <p:nvPr/>
        </p:nvPicPr>
        <p:blipFill rotWithShape="1">
          <a:blip r:embed="rId6"/>
          <a:srcRect t="2427"/>
          <a:stretch/>
        </p:blipFill>
        <p:spPr>
          <a:xfrm>
            <a:off x="3083838" y="1057676"/>
            <a:ext cx="6024323" cy="5711656"/>
          </a:xfrm>
          <a:prstGeom prst="rect">
            <a:avLst/>
          </a:prstGeom>
        </p:spPr>
      </p:pic>
    </p:spTree>
    <p:extLst>
      <p:ext uri="{BB962C8B-B14F-4D97-AF65-F5344CB8AC3E}">
        <p14:creationId xmlns:p14="http://schemas.microsoft.com/office/powerpoint/2010/main" val="20600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1" y="3182875"/>
            <a:ext cx="8288789" cy="1200329"/>
          </a:xfrm>
          <a:prstGeom prst="rect">
            <a:avLst/>
          </a:prstGeom>
          <a:noFill/>
          <a:effectLst/>
        </p:spPr>
        <p:txBody>
          <a:bodyPr wrap="square" rtlCol="0">
            <a:spAutoFit/>
          </a:bodyPr>
          <a:lstStyle>
            <a:defPPr>
              <a:defRPr lang="zh-CN"/>
            </a:defPPr>
            <a:lvl1pPr algn="ctr" defTabSz="285744">
              <a:defRPr sz="720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defRPr>
            </a:lvl1pPr>
          </a:lstStyle>
          <a:p>
            <a:r>
              <a:rPr lang="zh-TW" altLang="en-US" dirty="0"/>
              <a:t>專案時程與分工</a:t>
            </a:r>
            <a:endParaRPr lang="zh-CN" altLang="en-US" dirty="0"/>
          </a:p>
        </p:txBody>
      </p:sp>
      <p:sp>
        <p:nvSpPr>
          <p:cNvPr id="12" name="矩形 11">
            <a:extLst>
              <a:ext uri="{FF2B5EF4-FFF2-40B4-BE49-F238E27FC236}">
                <a16:creationId xmlns:a16="http://schemas.microsoft.com/office/drawing/2014/main" id="{B8D5B184-918A-477B-8DEC-4A6350567F00}"/>
              </a:ext>
            </a:extLst>
          </p:cNvPr>
          <p:cNvSpPr/>
          <p:nvPr/>
        </p:nvSpPr>
        <p:spPr>
          <a:xfrm>
            <a:off x="4654551" y="1320825"/>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04</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56" y="5585206"/>
            <a:ext cx="1655737"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微软雅黑" panose="020B0503020204020204" pitchFamily="34" charset="-122"/>
                <a:ea typeface="微软雅黑" panose="020B0503020204020204" pitchFamily="34" charset="-122"/>
              </a:rPr>
              <a:t> PART FOUR</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4013667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0A316266-1BDC-5026-A914-65B543ADCA8A}"/>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30643585-5751-0DB1-50E1-6A9AD92A2041}"/>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C847A7DA-707A-AAC3-4DCA-88D55AF5A576}"/>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3" name="PA-↘">
                <a:extLst>
                  <a:ext uri="{FF2B5EF4-FFF2-40B4-BE49-F238E27FC236}">
                    <a16:creationId xmlns:a16="http://schemas.microsoft.com/office/drawing/2014/main" id="{E5B5C5FB-8440-C85E-6F76-572954C51995}"/>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4" name="PA-1">
                <a:extLst>
                  <a:ext uri="{FF2B5EF4-FFF2-40B4-BE49-F238E27FC236}">
                    <a16:creationId xmlns:a16="http://schemas.microsoft.com/office/drawing/2014/main" id="{47A7D339-981D-3AF2-0AF8-1BAC70CC5713}"/>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11" name="PA-文本框 24">
              <a:extLst>
                <a:ext uri="{FF2B5EF4-FFF2-40B4-BE49-F238E27FC236}">
                  <a16:creationId xmlns:a16="http://schemas.microsoft.com/office/drawing/2014/main" id="{A746204D-8AE2-CBFA-D008-5AF490D3107F}"/>
                </a:ext>
              </a:extLst>
            </p:cNvPr>
            <p:cNvSpPr txBox="1"/>
            <p:nvPr>
              <p:custDataLst>
                <p:tags r:id="rId7"/>
              </p:custDataLst>
            </p:nvPr>
          </p:nvSpPr>
          <p:spPr>
            <a:xfrm>
              <a:off x="2638131" y="4317885"/>
              <a:ext cx="380080"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Arial" panose="020B0604020202020204" pitchFamily="34" charset="0"/>
                  <a:ea typeface="微軟正黑體" panose="020B0604030504040204" pitchFamily="34" charset="-120"/>
                  <a:cs typeface="Open Sans" charset="0"/>
                </a:rPr>
                <a:t>01</a:t>
              </a:r>
            </a:p>
          </p:txBody>
        </p:sp>
      </p:grpSp>
      <p:sp>
        <p:nvSpPr>
          <p:cNvPr id="15" name="TextBox 14">
            <a:extLst>
              <a:ext uri="{FF2B5EF4-FFF2-40B4-BE49-F238E27FC236}">
                <a16:creationId xmlns:a16="http://schemas.microsoft.com/office/drawing/2014/main" id="{A74CF5B8-05A1-9C9E-01BE-EC9B061F3B42}"/>
              </a:ext>
            </a:extLst>
          </p:cNvPr>
          <p:cNvSpPr txBox="1"/>
          <p:nvPr/>
        </p:nvSpPr>
        <p:spPr>
          <a:xfrm>
            <a:off x="1081302" y="356848"/>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latin typeface="Arial" panose="020B0604020202020204" pitchFamily="34" charset="0"/>
              </a:rPr>
              <a:t>專案時程</a:t>
            </a:r>
            <a:endParaRPr lang="zh-CN" altLang="en-US" dirty="0">
              <a:latin typeface="Arial" panose="020B0604020202020204" pitchFamily="34" charset="0"/>
            </a:endParaRPr>
          </a:p>
        </p:txBody>
      </p:sp>
      <p:pic>
        <p:nvPicPr>
          <p:cNvPr id="16" name="pasted-image.tiff">
            <a:extLst>
              <a:ext uri="{FF2B5EF4-FFF2-40B4-BE49-F238E27FC236}">
                <a16:creationId xmlns:a16="http://schemas.microsoft.com/office/drawing/2014/main" id="{9ECF63FD-240C-AAAD-803F-07F0613D98FF}"/>
              </a:ext>
            </a:extLst>
          </p:cNvPr>
          <p:cNvPicPr>
            <a:picLocks noChangeAspect="1"/>
          </p:cNvPicPr>
          <p:nvPr/>
        </p:nvPicPr>
        <p:blipFill>
          <a:blip r:embed="rId13"/>
          <a:stretch>
            <a:fillRect/>
          </a:stretch>
        </p:blipFill>
        <p:spPr>
          <a:xfrm>
            <a:off x="5421814" y="915609"/>
            <a:ext cx="6465945" cy="5805107"/>
          </a:xfrm>
          <a:prstGeom prst="rect">
            <a:avLst/>
          </a:prstGeom>
          <a:ln w="12700">
            <a:miter lim="400000"/>
          </a:ln>
          <a:effectLst>
            <a:outerShdw blurRad="1270000" dist="635000" dir="3300000" rotWithShape="0">
              <a:schemeClr val="accent6">
                <a:hueOff val="-2214564"/>
                <a:satOff val="-18455"/>
                <a:lumOff val="-82930"/>
                <a:alpha val="24538"/>
              </a:schemeClr>
            </a:outerShdw>
          </a:effectLst>
        </p:spPr>
      </p:pic>
      <p:sp>
        <p:nvSpPr>
          <p:cNvPr id="18" name="Rectangle 16">
            <a:extLst>
              <a:ext uri="{FF2B5EF4-FFF2-40B4-BE49-F238E27FC236}">
                <a16:creationId xmlns:a16="http://schemas.microsoft.com/office/drawing/2014/main" id="{13C4AA01-6D66-F547-99B0-0D9082B082D8}"/>
              </a:ext>
            </a:extLst>
          </p:cNvPr>
          <p:cNvSpPr/>
          <p:nvPr/>
        </p:nvSpPr>
        <p:spPr>
          <a:xfrm>
            <a:off x="2328254" y="1270396"/>
            <a:ext cx="3175949" cy="1815882"/>
          </a:xfrm>
          <a:prstGeom prst="rect">
            <a:avLst/>
          </a:prstGeom>
        </p:spPr>
        <p:txBody>
          <a:bodyPr wrap="square">
            <a:spAutoFit/>
          </a:bodyPr>
          <a:lstStyle/>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判斷該評論是否為不實評論 </a:t>
            </a:r>
            <a:endParaRPr lang="en-US" altLang="zh-TW" sz="1400" dirty="0">
              <a:latin typeface="Arial" panose="020B0604020202020204" pitchFamily="34" charset="0"/>
              <a:ea typeface="微軟正黑體" panose="020B0604030504040204" pitchFamily="34" charset="-120"/>
            </a:endParaRPr>
          </a:p>
          <a:p>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可以有效篩選出有效評論之占比</a:t>
            </a:r>
            <a:endParaRPr lang="en-US" altLang="zh-TW" sz="1400" dirty="0">
              <a:latin typeface="Arial" panose="020B0604020202020204" pitchFamily="34" charset="0"/>
              <a:ea typeface="微軟正黑體" panose="020B0604030504040204" pitchFamily="34" charset="-120"/>
            </a:endParaRPr>
          </a:p>
          <a:p>
            <a:r>
              <a:rPr lang="zh-TW" altLang="en-US" sz="1400" dirty="0">
                <a:latin typeface="Arial" panose="020B0604020202020204" pitchFamily="34" charset="0"/>
                <a:ea typeface="微軟正黑體" panose="020B0604030504040204" pitchFamily="34" charset="-120"/>
              </a:rPr>
              <a:t> </a:t>
            </a: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呈現正面及負面占比及關鍵字</a:t>
            </a:r>
            <a:endParaRPr lang="en-US" altLang="zh-TW" sz="1400" dirty="0">
              <a:latin typeface="Arial" panose="020B0604020202020204" pitchFamily="34" charset="0"/>
              <a:ea typeface="微軟正黑體" panose="020B0604030504040204" pitchFamily="34" charset="-120"/>
            </a:endParaRPr>
          </a:p>
          <a:p>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透過使用者回饋，給予系統更多學習模組及分析因子</a:t>
            </a:r>
            <a:endParaRPr lang="zh-CN" altLang="en-US" sz="1400" dirty="0">
              <a:solidFill>
                <a:srgbClr val="7F91A9"/>
              </a:solidFill>
              <a:latin typeface="Arial" panose="020B0604020202020204" pitchFamily="34" charset="0"/>
              <a:ea typeface="微軟正黑體" panose="020B0604030504040204" pitchFamily="34" charset="-120"/>
              <a:cs typeface="Open Sans Light" pitchFamily="34" charset="0"/>
            </a:endParaRPr>
          </a:p>
        </p:txBody>
      </p:sp>
      <p:sp>
        <p:nvSpPr>
          <p:cNvPr id="21" name="Rectangle 16">
            <a:extLst>
              <a:ext uri="{FF2B5EF4-FFF2-40B4-BE49-F238E27FC236}">
                <a16:creationId xmlns:a16="http://schemas.microsoft.com/office/drawing/2014/main" id="{34ABD7EF-1107-8201-CA8F-952C4E32F03B}"/>
              </a:ext>
            </a:extLst>
          </p:cNvPr>
          <p:cNvSpPr/>
          <p:nvPr/>
        </p:nvSpPr>
        <p:spPr>
          <a:xfrm>
            <a:off x="2346332" y="3841541"/>
            <a:ext cx="2573883" cy="1600438"/>
          </a:xfrm>
          <a:prstGeom prst="rect">
            <a:avLst/>
          </a:prstGeom>
        </p:spPr>
        <p:txBody>
          <a:bodyPr wrap="square">
            <a:spAutoFit/>
          </a:bodyPr>
          <a:lstStyle/>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開發學習工具</a:t>
            </a: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系統功能分析</a:t>
            </a: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系統模型</a:t>
            </a: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endParaRPr lang="en-US" altLang="zh-TW" sz="1400" dirty="0">
              <a:latin typeface="Arial" panose="020B0604020202020204" pitchFamily="34" charset="0"/>
              <a:ea typeface="微軟正黑體" panose="020B0604030504040204" pitchFamily="34" charset="-120"/>
            </a:endParaRPr>
          </a:p>
          <a:p>
            <a:pPr marL="171446" indent="-171446">
              <a:buFont typeface="Arial" panose="020B0604020202020204" pitchFamily="34" charset="0"/>
              <a:buChar char="•"/>
            </a:pPr>
            <a:r>
              <a:rPr lang="zh-TW" altLang="en-US" sz="1400" dirty="0">
                <a:latin typeface="Arial" panose="020B0604020202020204" pitchFamily="34" charset="0"/>
                <a:ea typeface="微軟正黑體" panose="020B0604030504040204" pitchFamily="34" charset="-120"/>
              </a:rPr>
              <a:t>前端設計及開發</a:t>
            </a:r>
            <a:endParaRPr lang="zh-CN" altLang="en-US" sz="1400" dirty="0">
              <a:latin typeface="Arial" panose="020B0604020202020204" pitchFamily="34" charset="0"/>
              <a:ea typeface="微軟正黑體" panose="020B0604030504040204" pitchFamily="34" charset="-120"/>
            </a:endParaRPr>
          </a:p>
        </p:txBody>
      </p:sp>
      <p:grpSp>
        <p:nvGrpSpPr>
          <p:cNvPr id="23" name="组合 56">
            <a:extLst>
              <a:ext uri="{FF2B5EF4-FFF2-40B4-BE49-F238E27FC236}">
                <a16:creationId xmlns:a16="http://schemas.microsoft.com/office/drawing/2014/main" id="{4CC2DB90-0375-5D2B-888E-206399B04718}"/>
              </a:ext>
            </a:extLst>
          </p:cNvPr>
          <p:cNvGrpSpPr/>
          <p:nvPr/>
        </p:nvGrpSpPr>
        <p:grpSpPr>
          <a:xfrm>
            <a:off x="1211003" y="1053778"/>
            <a:ext cx="4313467" cy="2267292"/>
            <a:chOff x="1431096" y="3118058"/>
            <a:chExt cx="1895664" cy="1636816"/>
          </a:xfrm>
        </p:grpSpPr>
        <p:sp>
          <p:nvSpPr>
            <p:cNvPr id="24" name="PA-内容占位符 2">
              <a:extLst>
                <a:ext uri="{FF2B5EF4-FFF2-40B4-BE49-F238E27FC236}">
                  <a16:creationId xmlns:a16="http://schemas.microsoft.com/office/drawing/2014/main" id="{A0B2CB34-2061-94BC-D541-D651DF9A5B80}"/>
                </a:ext>
              </a:extLst>
            </p:cNvPr>
            <p:cNvSpPr txBox="1">
              <a:spLocks/>
            </p:cNvSpPr>
            <p:nvPr>
              <p:custDataLst>
                <p:tags r:id="rId4"/>
              </p:custDataLst>
            </p:nvPr>
          </p:nvSpPr>
          <p:spPr>
            <a:xfrm>
              <a:off x="1431096" y="3118058"/>
              <a:ext cx="1162455" cy="233301"/>
            </a:xfrm>
            <a:prstGeom prst="rect">
              <a:avLst/>
            </a:prstGeom>
          </p:spPr>
          <p:txBody>
            <a:bodyPr vert="horz" wrap="square" lIns="45720" tIns="22860" rIns="45720" bIns="22860" rtlCol="0">
              <a:spAutoFit/>
            </a:bodyPr>
            <a:lstStyle>
              <a:defPPr>
                <a:defRPr lang="zh-CN"/>
              </a:defPPr>
              <a:lvl1pPr indent="0" defTabSz="457189">
                <a:spcBef>
                  <a:spcPct val="20000"/>
                </a:spcBef>
                <a:buFont typeface="Arial" pitchFamily="34" charset="0"/>
                <a:buNone/>
                <a:defRPr>
                  <a:solidFill>
                    <a:srgbClr val="526175"/>
                  </a:solidFill>
                  <a:latin typeface="微软雅黑" panose="020B0503020204020204" pitchFamily="34" charset="-122"/>
                  <a:ea typeface="微软雅黑" panose="020B0503020204020204" pitchFamily="34" charset="-122"/>
                </a:defRPr>
              </a:lvl1pPr>
              <a:lvl2pPr marL="742950" indent="-285750">
                <a:spcBef>
                  <a:spcPct val="20000"/>
                </a:spcBef>
                <a:buFont typeface="Arial" pitchFamily="34" charset="0"/>
                <a:buChar char="–"/>
                <a:defRPr sz="1200">
                  <a:solidFill>
                    <a:schemeClr val="bg1">
                      <a:lumMod val="65000"/>
                    </a:schemeClr>
                  </a:solidFill>
                </a:defRPr>
              </a:lvl2pPr>
              <a:lvl3pPr marL="1143000" indent="-228600">
                <a:spcBef>
                  <a:spcPct val="20000"/>
                </a:spcBef>
                <a:buFont typeface="Arial" pitchFamily="34" charset="0"/>
                <a:buChar char="•"/>
                <a:defRPr sz="1100">
                  <a:solidFill>
                    <a:schemeClr val="bg1">
                      <a:lumMod val="65000"/>
                    </a:schemeClr>
                  </a:solidFill>
                </a:defRPr>
              </a:lvl3pPr>
              <a:lvl4pPr marL="1600200" indent="-228600">
                <a:spcBef>
                  <a:spcPct val="20000"/>
                </a:spcBef>
                <a:buFont typeface="Arial" pitchFamily="34" charset="0"/>
                <a:buChar char="–"/>
                <a:defRPr sz="1050">
                  <a:solidFill>
                    <a:schemeClr val="bg1">
                      <a:lumMod val="65000"/>
                    </a:schemeClr>
                  </a:solidFill>
                </a:defRPr>
              </a:lvl4pPr>
              <a:lvl5pPr marL="2057400" indent="-228600">
                <a:spcBef>
                  <a:spcPct val="20000"/>
                </a:spcBef>
                <a:buFont typeface="Arial" pitchFamily="34" charset="0"/>
                <a:buChar char="»"/>
                <a:defRPr sz="1050">
                  <a:solidFill>
                    <a:schemeClr val="bg1">
                      <a:lumMod val="6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TW" altLang="en-US" b="1" dirty="0">
                  <a:latin typeface="Arial" panose="020B0604020202020204" pitchFamily="34" charset="0"/>
                  <a:ea typeface="微軟正黑體" panose="020B0604030504040204" pitchFamily="34" charset="-120"/>
                </a:rPr>
                <a:t>預期成果</a:t>
              </a:r>
              <a:endParaRPr lang="en-US" b="1" dirty="0">
                <a:latin typeface="Arial" panose="020B0604020202020204" pitchFamily="34" charset="0"/>
                <a:ea typeface="微軟正黑體" panose="020B0604030504040204" pitchFamily="34" charset="-120"/>
              </a:endParaRPr>
            </a:p>
          </p:txBody>
        </p:sp>
        <p:grpSp>
          <p:nvGrpSpPr>
            <p:cNvPr id="25" name="组合 58">
              <a:extLst>
                <a:ext uri="{FF2B5EF4-FFF2-40B4-BE49-F238E27FC236}">
                  <a16:creationId xmlns:a16="http://schemas.microsoft.com/office/drawing/2014/main" id="{78859F6B-051C-7047-AD3E-DD2E67565A16}"/>
                </a:ext>
              </a:extLst>
            </p:cNvPr>
            <p:cNvGrpSpPr>
              <a:grpSpLocks/>
            </p:cNvGrpSpPr>
            <p:nvPr/>
          </p:nvGrpSpPr>
          <p:grpSpPr>
            <a:xfrm>
              <a:off x="1442815" y="4585372"/>
              <a:ext cx="1883945" cy="169502"/>
              <a:chOff x="2763360" y="5860224"/>
              <a:chExt cx="1883945" cy="169502"/>
            </a:xfrm>
          </p:grpSpPr>
          <p:sp>
            <p:nvSpPr>
              <p:cNvPr id="26" name="PA-1">
                <a:extLst>
                  <a:ext uri="{FF2B5EF4-FFF2-40B4-BE49-F238E27FC236}">
                    <a16:creationId xmlns:a16="http://schemas.microsoft.com/office/drawing/2014/main" id="{174166F5-919B-7AED-89A0-4DF39FBEEB16}"/>
                  </a:ext>
                </a:extLst>
              </p:cNvPr>
              <p:cNvSpPr>
                <a:spLocks/>
              </p:cNvSpPr>
              <p:nvPr>
                <p:custDataLst>
                  <p:tags r:id="rId5"/>
                </p:custDataLst>
              </p:nvPr>
            </p:nvSpPr>
            <p:spPr>
              <a:xfrm flipH="1" flipV="1">
                <a:off x="2763360" y="5860224"/>
                <a:ext cx="1883945" cy="169502"/>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27" name="PA-1">
                <a:extLst>
                  <a:ext uri="{FF2B5EF4-FFF2-40B4-BE49-F238E27FC236}">
                    <a16:creationId xmlns:a16="http://schemas.microsoft.com/office/drawing/2014/main" id="{6E1665A2-CD35-4DC6-2FC2-95CDBE92EA00}"/>
                  </a:ext>
                </a:extLst>
              </p:cNvPr>
              <p:cNvSpPr>
                <a:spLocks/>
              </p:cNvSpPr>
              <p:nvPr>
                <p:custDataLst>
                  <p:tags r:id="rId6"/>
                </p:custDataLst>
              </p:nvPr>
            </p:nvSpPr>
            <p:spPr>
              <a:xfrm flipV="1">
                <a:off x="2822820" y="5913328"/>
                <a:ext cx="1719910" cy="63287"/>
              </a:xfrm>
              <a:prstGeom prst="roundRect">
                <a:avLst>
                  <a:gd name="adj" fmla="val 50000"/>
                </a:avLst>
              </a:prstGeom>
              <a:solidFill>
                <a:schemeClr val="accent1">
                  <a:lumMod val="50000"/>
                </a:schemeClr>
              </a:solidFill>
              <a:ln w="19050">
                <a:noFill/>
              </a:ln>
              <a:effectLst/>
            </p:spPr>
            <p:txBody>
              <a:bodyPr wrap="none" anchor="ctr"/>
              <a:lstStyle/>
              <a:p>
                <a:pPr>
                  <a:defRPr/>
                </a:pPr>
                <a:endParaRPr lang="zh-CN" altLang="en-US" kern="0" dirty="0">
                  <a:solidFill>
                    <a:srgbClr val="526175"/>
                  </a:solidFill>
                  <a:latin typeface="Arial" panose="020B0604020202020204" pitchFamily="34" charset="0"/>
                  <a:ea typeface="微軟正黑體" panose="020B0604030504040204" pitchFamily="34" charset="-120"/>
                </a:endParaRPr>
              </a:p>
            </p:txBody>
          </p:sp>
        </p:grpSp>
      </p:grpSp>
      <p:grpSp>
        <p:nvGrpSpPr>
          <p:cNvPr id="28" name="组合 61">
            <a:extLst>
              <a:ext uri="{FF2B5EF4-FFF2-40B4-BE49-F238E27FC236}">
                <a16:creationId xmlns:a16="http://schemas.microsoft.com/office/drawing/2014/main" id="{DED5FEC5-B81B-7832-40A5-1F6F44D40259}"/>
              </a:ext>
            </a:extLst>
          </p:cNvPr>
          <p:cNvGrpSpPr/>
          <p:nvPr/>
        </p:nvGrpSpPr>
        <p:grpSpPr>
          <a:xfrm>
            <a:off x="1237669" y="3540351"/>
            <a:ext cx="4286801" cy="2186769"/>
            <a:chOff x="1442815" y="3667975"/>
            <a:chExt cx="1883945" cy="1578685"/>
          </a:xfrm>
        </p:grpSpPr>
        <p:sp>
          <p:nvSpPr>
            <p:cNvPr id="29" name="PA-内容占位符 2">
              <a:extLst>
                <a:ext uri="{FF2B5EF4-FFF2-40B4-BE49-F238E27FC236}">
                  <a16:creationId xmlns:a16="http://schemas.microsoft.com/office/drawing/2014/main" id="{AC52FA55-EDBD-E4FE-B070-C77B8406E65F}"/>
                </a:ext>
              </a:extLst>
            </p:cNvPr>
            <p:cNvSpPr txBox="1">
              <a:spLocks/>
            </p:cNvSpPr>
            <p:nvPr>
              <p:custDataLst>
                <p:tags r:id="rId1"/>
              </p:custDataLst>
            </p:nvPr>
          </p:nvSpPr>
          <p:spPr>
            <a:xfrm>
              <a:off x="1457522" y="3667975"/>
              <a:ext cx="1162455" cy="233301"/>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89">
                <a:buNone/>
                <a:defRPr/>
              </a:pPr>
              <a:r>
                <a:rPr lang="zh-TW" altLang="en-US" sz="1800" b="1" dirty="0">
                  <a:solidFill>
                    <a:srgbClr val="526175"/>
                  </a:solidFill>
                  <a:latin typeface="Arial" panose="020B0604020202020204" pitchFamily="34" charset="0"/>
                  <a:ea typeface="微軟正黑體" panose="020B0604030504040204" pitchFamily="34" charset="-120"/>
                </a:rPr>
                <a:t>實際</a:t>
              </a:r>
              <a:r>
                <a:rPr lang="zh-TW" altLang="en-US" sz="1800" dirty="0">
                  <a:solidFill>
                    <a:srgbClr val="526175"/>
                  </a:solidFill>
                  <a:latin typeface="Arial" panose="020B0604020202020204" pitchFamily="34" charset="0"/>
                  <a:ea typeface="微軟正黑體" panose="020B0604030504040204" pitchFamily="34" charset="-120"/>
                </a:rPr>
                <a:t>進度</a:t>
              </a:r>
              <a:endParaRPr lang="id-ID" sz="1800" dirty="0">
                <a:solidFill>
                  <a:srgbClr val="526175"/>
                </a:solidFill>
                <a:latin typeface="Arial" panose="020B0604020202020204" pitchFamily="34" charset="0"/>
                <a:ea typeface="微軟正黑體" panose="020B0604030504040204" pitchFamily="34" charset="-120"/>
              </a:endParaRPr>
            </a:p>
          </p:txBody>
        </p:sp>
        <p:grpSp>
          <p:nvGrpSpPr>
            <p:cNvPr id="30" name="组合 63">
              <a:extLst>
                <a:ext uri="{FF2B5EF4-FFF2-40B4-BE49-F238E27FC236}">
                  <a16:creationId xmlns:a16="http://schemas.microsoft.com/office/drawing/2014/main" id="{306B79C4-48BA-3702-F5C0-E27C6647A8BE}"/>
                </a:ext>
              </a:extLst>
            </p:cNvPr>
            <p:cNvGrpSpPr>
              <a:grpSpLocks/>
            </p:cNvGrpSpPr>
            <p:nvPr/>
          </p:nvGrpSpPr>
          <p:grpSpPr>
            <a:xfrm>
              <a:off x="1442815" y="5077158"/>
              <a:ext cx="1883945" cy="169502"/>
              <a:chOff x="2763360" y="5860224"/>
              <a:chExt cx="1883945" cy="169502"/>
            </a:xfrm>
          </p:grpSpPr>
          <p:sp>
            <p:nvSpPr>
              <p:cNvPr id="31" name="PA-1">
                <a:extLst>
                  <a:ext uri="{FF2B5EF4-FFF2-40B4-BE49-F238E27FC236}">
                    <a16:creationId xmlns:a16="http://schemas.microsoft.com/office/drawing/2014/main" id="{0510F2E3-9A62-C185-8CAE-4257E5B6A637}"/>
                  </a:ext>
                </a:extLst>
              </p:cNvPr>
              <p:cNvSpPr>
                <a:spLocks/>
              </p:cNvSpPr>
              <p:nvPr>
                <p:custDataLst>
                  <p:tags r:id="rId2"/>
                </p:custDataLst>
              </p:nvPr>
            </p:nvSpPr>
            <p:spPr>
              <a:xfrm flipH="1" flipV="1">
                <a:off x="2763360" y="5860224"/>
                <a:ext cx="1883945" cy="169502"/>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32" name="PA-1">
                <a:extLst>
                  <a:ext uri="{FF2B5EF4-FFF2-40B4-BE49-F238E27FC236}">
                    <a16:creationId xmlns:a16="http://schemas.microsoft.com/office/drawing/2014/main" id="{A943930D-8110-DF32-974B-D74F1A15468C}"/>
                  </a:ext>
                </a:extLst>
              </p:cNvPr>
              <p:cNvSpPr>
                <a:spLocks/>
              </p:cNvSpPr>
              <p:nvPr>
                <p:custDataLst>
                  <p:tags r:id="rId3"/>
                </p:custDataLst>
              </p:nvPr>
            </p:nvSpPr>
            <p:spPr>
              <a:xfrm flipV="1">
                <a:off x="2822821" y="5913330"/>
                <a:ext cx="905889" cy="63287"/>
              </a:xfrm>
              <a:prstGeom prst="roundRect">
                <a:avLst>
                  <a:gd name="adj" fmla="val 50000"/>
                </a:avLst>
              </a:prstGeom>
              <a:solidFill>
                <a:schemeClr val="accent1">
                  <a:lumMod val="50000"/>
                </a:schemeClr>
              </a:solidFill>
              <a:ln w="19050">
                <a:noFill/>
              </a:ln>
              <a:effectLst/>
            </p:spPr>
            <p:txBody>
              <a:bodyPr wrap="none" anchor="ctr"/>
              <a:lstStyle/>
              <a:p>
                <a:pPr>
                  <a:defRPr/>
                </a:pPr>
                <a:endParaRPr lang="zh-CN" altLang="en-US" kern="0" dirty="0">
                  <a:solidFill>
                    <a:srgbClr val="526175"/>
                  </a:solidFill>
                  <a:latin typeface="Arial" panose="020B0604020202020204" pitchFamily="34" charset="0"/>
                  <a:ea typeface="微軟正黑體" panose="020B0604030504040204" pitchFamily="34" charset="-120"/>
                </a:endParaRPr>
              </a:p>
            </p:txBody>
          </p:sp>
        </p:grpSp>
      </p:grpSp>
      <p:grpSp>
        <p:nvGrpSpPr>
          <p:cNvPr id="33" name="组 5">
            <a:extLst>
              <a:ext uri="{FF2B5EF4-FFF2-40B4-BE49-F238E27FC236}">
                <a16:creationId xmlns:a16="http://schemas.microsoft.com/office/drawing/2014/main" id="{7EF78F16-8F0D-1186-BCE7-A9A7E366ACF9}"/>
              </a:ext>
            </a:extLst>
          </p:cNvPr>
          <p:cNvGrpSpPr/>
          <p:nvPr/>
        </p:nvGrpSpPr>
        <p:grpSpPr>
          <a:xfrm>
            <a:off x="1556646" y="6094319"/>
            <a:ext cx="2076628" cy="304403"/>
            <a:chOff x="1506361" y="5550641"/>
            <a:chExt cx="2076628" cy="304402"/>
          </a:xfrm>
          <a:solidFill>
            <a:srgbClr val="677180"/>
          </a:solidFill>
        </p:grpSpPr>
        <p:sp>
          <p:nvSpPr>
            <p:cNvPr id="34" name="Shape 2637">
              <a:extLst>
                <a:ext uri="{FF2B5EF4-FFF2-40B4-BE49-F238E27FC236}">
                  <a16:creationId xmlns:a16="http://schemas.microsoft.com/office/drawing/2014/main" id="{63D0ED18-3AB7-FA08-F7E1-0733E9809E1B}"/>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Arial" panose="020B0604020202020204" pitchFamily="34" charset="0"/>
                <a:ea typeface="微軟正黑體" panose="020B0604030504040204" pitchFamily="34" charset="-120"/>
              </a:endParaRPr>
            </a:p>
          </p:txBody>
        </p:sp>
        <p:sp>
          <p:nvSpPr>
            <p:cNvPr id="35" name="Shape 2639">
              <a:extLst>
                <a:ext uri="{FF2B5EF4-FFF2-40B4-BE49-F238E27FC236}">
                  <a16:creationId xmlns:a16="http://schemas.microsoft.com/office/drawing/2014/main" id="{FDB199CE-9844-BF66-190A-5BDB41813E91}"/>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Arial" panose="020B0604020202020204" pitchFamily="34" charset="0"/>
                <a:ea typeface="微軟正黑體" panose="020B0604030504040204" pitchFamily="34" charset="-120"/>
              </a:endParaRPr>
            </a:p>
          </p:txBody>
        </p:sp>
        <p:sp>
          <p:nvSpPr>
            <p:cNvPr id="36" name="Shape 2645">
              <a:extLst>
                <a:ext uri="{FF2B5EF4-FFF2-40B4-BE49-F238E27FC236}">
                  <a16:creationId xmlns:a16="http://schemas.microsoft.com/office/drawing/2014/main" id="{4974623A-4C93-47E4-FF18-AE809A18A8C1}"/>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Arial" panose="020B0604020202020204" pitchFamily="34" charset="0"/>
                <a:ea typeface="微軟正黑體" panose="020B0604030504040204" pitchFamily="34" charset="-120"/>
              </a:endParaRPr>
            </a:p>
          </p:txBody>
        </p:sp>
      </p:grpSp>
      <p:pic>
        <p:nvPicPr>
          <p:cNvPr id="37" name="圖片 36">
            <a:extLst>
              <a:ext uri="{FF2B5EF4-FFF2-40B4-BE49-F238E27FC236}">
                <a16:creationId xmlns:a16="http://schemas.microsoft.com/office/drawing/2014/main" id="{DC42EDE9-24D7-3354-F940-9A0100938E10}"/>
              </a:ext>
            </a:extLst>
          </p:cNvPr>
          <p:cNvPicPr>
            <a:picLocks noChangeAspect="1"/>
          </p:cNvPicPr>
          <p:nvPr/>
        </p:nvPicPr>
        <p:blipFill>
          <a:blip r:embed="rId14"/>
          <a:stretch>
            <a:fillRect/>
          </a:stretch>
        </p:blipFill>
        <p:spPr>
          <a:xfrm>
            <a:off x="6236036" y="1215361"/>
            <a:ext cx="4837499" cy="5003176"/>
          </a:xfrm>
          <a:prstGeom prst="rect">
            <a:avLst/>
          </a:prstGeom>
        </p:spPr>
      </p:pic>
    </p:spTree>
    <p:extLst>
      <p:ext uri="{BB962C8B-B14F-4D97-AF65-F5344CB8AC3E}">
        <p14:creationId xmlns:p14="http://schemas.microsoft.com/office/powerpoint/2010/main" val="106347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3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600" fill="hold"/>
                                        <p:tgtEl>
                                          <p:spTgt spid="23"/>
                                        </p:tgtEl>
                                        <p:attrNameLst>
                                          <p:attrName>ppt_x</p:attrName>
                                        </p:attrNameLst>
                                      </p:cBhvr>
                                      <p:tavLst>
                                        <p:tav tm="0">
                                          <p:val>
                                            <p:strVal val="#ppt_x"/>
                                          </p:val>
                                        </p:tav>
                                        <p:tav tm="100000">
                                          <p:val>
                                            <p:strVal val="#ppt_x"/>
                                          </p:val>
                                        </p:tav>
                                      </p:tavLst>
                                    </p:anim>
                                    <p:anim calcmode="lin" valueType="num">
                                      <p:cBhvr additive="base">
                                        <p:cTn id="8" dur="6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4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600" fill="hold"/>
                                        <p:tgtEl>
                                          <p:spTgt spid="28"/>
                                        </p:tgtEl>
                                        <p:attrNameLst>
                                          <p:attrName>ppt_x</p:attrName>
                                        </p:attrNameLst>
                                      </p:cBhvr>
                                      <p:tavLst>
                                        <p:tav tm="0">
                                          <p:val>
                                            <p:strVal val="#ppt_x"/>
                                          </p:val>
                                        </p:tav>
                                        <p:tav tm="100000">
                                          <p:val>
                                            <p:strVal val="#ppt_x"/>
                                          </p:val>
                                        </p:tav>
                                      </p:tavLst>
                                    </p:anim>
                                    <p:anim calcmode="lin" valueType="num">
                                      <p:cBhvr additive="base">
                                        <p:cTn id="12" dur="600" fill="hold"/>
                                        <p:tgtEl>
                                          <p:spTgt spid="28"/>
                                        </p:tgtEl>
                                        <p:attrNameLst>
                                          <p:attrName>ppt_y</p:attrName>
                                        </p:attrNameLst>
                                      </p:cBhvr>
                                      <p:tavLst>
                                        <p:tav tm="0">
                                          <p:val>
                                            <p:strVal val="1+#ppt_h/2"/>
                                          </p:val>
                                        </p:tav>
                                        <p:tav tm="100000">
                                          <p:val>
                                            <p:strVal val="#ppt_y"/>
                                          </p:val>
                                        </p:tav>
                                      </p:tavLst>
                                    </p:anim>
                                  </p:childTnLst>
                                </p:cTn>
                              </p:par>
                              <p:par>
                                <p:cTn id="13" presetID="55" presetClass="entr" presetSubtype="0" fill="hold" nodeType="withEffect">
                                  <p:stCondLst>
                                    <p:cond delay="400"/>
                                  </p:stCondLst>
                                  <p:childTnLst>
                                    <p:set>
                                      <p:cBhvr>
                                        <p:cTn id="14" dur="1" fill="hold">
                                          <p:stCondLst>
                                            <p:cond delay="0"/>
                                          </p:stCondLst>
                                        </p:cTn>
                                        <p:tgtEl>
                                          <p:spTgt spid="33"/>
                                        </p:tgtEl>
                                        <p:attrNameLst>
                                          <p:attrName>style.visibility</p:attrName>
                                        </p:attrNameLst>
                                      </p:cBhvr>
                                      <p:to>
                                        <p:strVal val="visible"/>
                                      </p:to>
                                    </p:set>
                                    <p:anim calcmode="lin" valueType="num">
                                      <p:cBhvr>
                                        <p:cTn id="15" dur="1000" fill="hold"/>
                                        <p:tgtEl>
                                          <p:spTgt spid="33"/>
                                        </p:tgtEl>
                                        <p:attrNameLst>
                                          <p:attrName>ppt_w</p:attrName>
                                        </p:attrNameLst>
                                      </p:cBhvr>
                                      <p:tavLst>
                                        <p:tav tm="0">
                                          <p:val>
                                            <p:strVal val="#ppt_w*0.70"/>
                                          </p:val>
                                        </p:tav>
                                        <p:tav tm="100000">
                                          <p:val>
                                            <p:strVal val="#ppt_w"/>
                                          </p:val>
                                        </p:tav>
                                      </p:tavLst>
                                    </p:anim>
                                    <p:anim calcmode="lin" valueType="num">
                                      <p:cBhvr>
                                        <p:cTn id="16" dur="1000" fill="hold"/>
                                        <p:tgtEl>
                                          <p:spTgt spid="33"/>
                                        </p:tgtEl>
                                        <p:attrNameLst>
                                          <p:attrName>ppt_h</p:attrName>
                                        </p:attrNameLst>
                                      </p:cBhvr>
                                      <p:tavLst>
                                        <p:tav tm="0">
                                          <p:val>
                                            <p:strVal val="#ppt_h"/>
                                          </p:val>
                                        </p:tav>
                                        <p:tav tm="100000">
                                          <p:val>
                                            <p:strVal val="#ppt_h"/>
                                          </p:val>
                                        </p:tav>
                                      </p:tavLst>
                                    </p:anim>
                                    <p:animEffect transition="in" filter="fade">
                                      <p:cBhvr>
                                        <p:cTn id="1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0A316266-1BDC-5026-A914-65B543ADCA8A}"/>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30643585-5751-0DB1-50E1-6A9AD92A2041}"/>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C847A7DA-707A-AAC3-4DCA-88D55AF5A576}"/>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3" name="PA-↘">
                <a:extLst>
                  <a:ext uri="{FF2B5EF4-FFF2-40B4-BE49-F238E27FC236}">
                    <a16:creationId xmlns:a16="http://schemas.microsoft.com/office/drawing/2014/main" id="{E5B5C5FB-8440-C85E-6F76-572954C51995}"/>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4" name="PA-1">
                <a:extLst>
                  <a:ext uri="{FF2B5EF4-FFF2-40B4-BE49-F238E27FC236}">
                    <a16:creationId xmlns:a16="http://schemas.microsoft.com/office/drawing/2014/main" id="{47A7D339-981D-3AF2-0AF8-1BAC70CC5713}"/>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11" name="PA-文本框 24">
              <a:extLst>
                <a:ext uri="{FF2B5EF4-FFF2-40B4-BE49-F238E27FC236}">
                  <a16:creationId xmlns:a16="http://schemas.microsoft.com/office/drawing/2014/main" id="{A746204D-8AE2-CBFA-D008-5AF490D3107F}"/>
                </a:ext>
              </a:extLst>
            </p:cNvPr>
            <p:cNvSpPr txBox="1"/>
            <p:nvPr>
              <p:custDataLst>
                <p:tags r:id="rId2"/>
              </p:custDataLst>
            </p:nvPr>
          </p:nvSpPr>
          <p:spPr>
            <a:xfrm>
              <a:off x="2828127" y="4317885"/>
              <a:ext cx="87" cy="532966"/>
            </a:xfrm>
            <a:prstGeom prst="rect">
              <a:avLst/>
            </a:prstGeom>
            <a:noFill/>
          </p:spPr>
          <p:txBody>
            <a:bodyPr wrap="none" lIns="0" rIns="0" rtlCol="0">
              <a:spAutoFit/>
            </a:bodyPr>
            <a:lstStyle/>
            <a:p>
              <a:pPr algn="ctr" defTabSz="914080"/>
              <a:endParaRPr lang="en-US" sz="2000" b="1" dirty="0">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sp>
        <p:nvSpPr>
          <p:cNvPr id="15" name="TextBox 14">
            <a:extLst>
              <a:ext uri="{FF2B5EF4-FFF2-40B4-BE49-F238E27FC236}">
                <a16:creationId xmlns:a16="http://schemas.microsoft.com/office/drawing/2014/main" id="{A74CF5B8-05A1-9C9E-01BE-EC9B061F3B42}"/>
              </a:ext>
            </a:extLst>
          </p:cNvPr>
          <p:cNvSpPr txBox="1"/>
          <p:nvPr/>
        </p:nvSpPr>
        <p:spPr>
          <a:xfrm>
            <a:off x="1081302" y="356848"/>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latin typeface="Arial" panose="020B0604020202020204" pitchFamily="34" charset="0"/>
              </a:rPr>
              <a:t>專案分工</a:t>
            </a:r>
            <a:endParaRPr lang="zh-CN" altLang="en-US" dirty="0">
              <a:latin typeface="Arial" panose="020B0604020202020204" pitchFamily="34" charset="0"/>
            </a:endParaRPr>
          </a:p>
        </p:txBody>
      </p:sp>
      <p:pic>
        <p:nvPicPr>
          <p:cNvPr id="7" name="圖片 6">
            <a:extLst>
              <a:ext uri="{FF2B5EF4-FFF2-40B4-BE49-F238E27FC236}">
                <a16:creationId xmlns:a16="http://schemas.microsoft.com/office/drawing/2014/main" id="{D722563E-6145-8F19-982A-9FA044C2B4EA}"/>
              </a:ext>
            </a:extLst>
          </p:cNvPr>
          <p:cNvPicPr>
            <a:picLocks noChangeAspect="1"/>
          </p:cNvPicPr>
          <p:nvPr/>
        </p:nvPicPr>
        <p:blipFill rotWithShape="1">
          <a:blip r:embed="rId8"/>
          <a:srcRect b="31919"/>
          <a:stretch/>
        </p:blipFill>
        <p:spPr>
          <a:xfrm>
            <a:off x="1081302" y="1383803"/>
            <a:ext cx="6526285" cy="4873476"/>
          </a:xfrm>
          <a:prstGeom prst="rect">
            <a:avLst/>
          </a:prstGeom>
        </p:spPr>
      </p:pic>
      <p:sp>
        <p:nvSpPr>
          <p:cNvPr id="1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592854" y="515499"/>
            <a:ext cx="285335" cy="400110"/>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Arial" panose="020B0604020202020204" pitchFamily="34" charset="0"/>
                <a:ea typeface="微軟正黑體" panose="020B0604030504040204" pitchFamily="34" charset="-120"/>
                <a:cs typeface="Open Sans" charset="0"/>
              </a:rPr>
              <a:t>02</a:t>
            </a:r>
          </a:p>
        </p:txBody>
      </p:sp>
      <p:sp>
        <p:nvSpPr>
          <p:cNvPr id="2" name="文字方塊 1"/>
          <p:cNvSpPr txBox="1"/>
          <p:nvPr/>
        </p:nvSpPr>
        <p:spPr>
          <a:xfrm>
            <a:off x="8908331" y="5549393"/>
            <a:ext cx="2460395" cy="707886"/>
          </a:xfrm>
          <a:prstGeom prst="rect">
            <a:avLst/>
          </a:prstGeom>
          <a:noFill/>
        </p:spPr>
        <p:txBody>
          <a:bodyPr wrap="square" rtlCol="0">
            <a:spAutoFit/>
          </a:bodyPr>
          <a:lstStyle/>
          <a:p>
            <a:r>
              <a:rPr lang="zh-TW" altLang="en-US" sz="2000" b="1" dirty="0">
                <a:latin typeface="Arial" panose="020B0604020202020204" pitchFamily="34" charset="0"/>
                <a:ea typeface="微軟正黑體" panose="020B0604030504040204" pitchFamily="34" charset="-120"/>
              </a:rPr>
              <a:t>●：主要負責人</a:t>
            </a:r>
            <a:endParaRPr lang="en-US" altLang="zh-TW" sz="2000" b="1" dirty="0">
              <a:latin typeface="Arial" panose="020B0604020202020204" pitchFamily="34" charset="0"/>
              <a:ea typeface="微軟正黑體" panose="020B0604030504040204" pitchFamily="34" charset="-120"/>
            </a:endParaRPr>
          </a:p>
          <a:p>
            <a:r>
              <a:rPr lang="zh-TW" altLang="en-US" sz="2000" b="1" dirty="0">
                <a:latin typeface="Arial" panose="020B0604020202020204" pitchFamily="34" charset="0"/>
                <a:ea typeface="微軟正黑體" panose="020B0604030504040204" pitchFamily="34" charset="-120"/>
              </a:rPr>
              <a:t>○：次要負責人</a:t>
            </a:r>
          </a:p>
        </p:txBody>
      </p:sp>
      <p:pic>
        <p:nvPicPr>
          <p:cNvPr id="1027"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l="8347" t="18572" r="14558" b="6250"/>
          <a:stretch/>
        </p:blipFill>
        <p:spPr bwMode="auto">
          <a:xfrm>
            <a:off x="1081302" y="2020094"/>
            <a:ext cx="6526285" cy="3593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207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3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01</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发展历程</a:t>
            </a:r>
          </a:p>
        </p:txBody>
      </p:sp>
      <p:sp>
        <p:nvSpPr>
          <p:cNvPr id="92" name="Freeform 23">
            <a:extLst>
              <a:ext uri="{FF2B5EF4-FFF2-40B4-BE49-F238E27FC236}">
                <a16:creationId xmlns:a16="http://schemas.microsoft.com/office/drawing/2014/main" id="{12061346-15EC-4F89-906E-B70A64F8F6B0}"/>
              </a:ext>
            </a:extLst>
          </p:cNvPr>
          <p:cNvSpPr>
            <a:spLocks/>
          </p:cNvSpPr>
          <p:nvPr/>
        </p:nvSpPr>
        <p:spPr bwMode="auto">
          <a:xfrm>
            <a:off x="127000" y="1798208"/>
            <a:ext cx="11541125" cy="3565525"/>
          </a:xfrm>
          <a:custGeom>
            <a:avLst/>
            <a:gdLst>
              <a:gd name="T0" fmla="*/ 3368 w 3476"/>
              <a:gd name="T1" fmla="*/ 995 h 1074"/>
              <a:gd name="T2" fmla="*/ 2628 w 3476"/>
              <a:gd name="T3" fmla="*/ 974 h 1074"/>
              <a:gd name="T4" fmla="*/ 1548 w 3476"/>
              <a:gd name="T5" fmla="*/ 610 h 1074"/>
              <a:gd name="T6" fmla="*/ 886 w 3476"/>
              <a:gd name="T7" fmla="*/ 150 h 1074"/>
              <a:gd name="T8" fmla="*/ 675 w 3476"/>
              <a:gd name="T9" fmla="*/ 36 h 1074"/>
              <a:gd name="T10" fmla="*/ 675 w 3476"/>
              <a:gd name="T11" fmla="*/ 36 h 1074"/>
              <a:gd name="T12" fmla="*/ 670 w 3476"/>
              <a:gd name="T13" fmla="*/ 32 h 1074"/>
              <a:gd name="T14" fmla="*/ 665 w 3476"/>
              <a:gd name="T15" fmla="*/ 29 h 1074"/>
              <a:gd name="T16" fmla="*/ 659 w 3476"/>
              <a:gd name="T17" fmla="*/ 27 h 1074"/>
              <a:gd name="T18" fmla="*/ 654 w 3476"/>
              <a:gd name="T19" fmla="*/ 25 h 1074"/>
              <a:gd name="T20" fmla="*/ 649 w 3476"/>
              <a:gd name="T21" fmla="*/ 23 h 1074"/>
              <a:gd name="T22" fmla="*/ 643 w 3476"/>
              <a:gd name="T23" fmla="*/ 22 h 1074"/>
              <a:gd name="T24" fmla="*/ 633 w 3476"/>
              <a:gd name="T25" fmla="*/ 20 h 1074"/>
              <a:gd name="T26" fmla="*/ 622 w 3476"/>
              <a:gd name="T27" fmla="*/ 19 h 1074"/>
              <a:gd name="T28" fmla="*/ 611 w 3476"/>
              <a:gd name="T29" fmla="*/ 20 h 1074"/>
              <a:gd name="T30" fmla="*/ 601 w 3476"/>
              <a:gd name="T31" fmla="*/ 21 h 1074"/>
              <a:gd name="T32" fmla="*/ 591 w 3476"/>
              <a:gd name="T33" fmla="*/ 23 h 1074"/>
              <a:gd name="T34" fmla="*/ 581 w 3476"/>
              <a:gd name="T35" fmla="*/ 25 h 1074"/>
              <a:gd name="T36" fmla="*/ 573 w 3476"/>
              <a:gd name="T37" fmla="*/ 27 h 1074"/>
              <a:gd name="T38" fmla="*/ 569 w 3476"/>
              <a:gd name="T39" fmla="*/ 28 h 1074"/>
              <a:gd name="T40" fmla="*/ 565 w 3476"/>
              <a:gd name="T41" fmla="*/ 30 h 1074"/>
              <a:gd name="T42" fmla="*/ 562 w 3476"/>
              <a:gd name="T43" fmla="*/ 31 h 1074"/>
              <a:gd name="T44" fmla="*/ 559 w 3476"/>
              <a:gd name="T45" fmla="*/ 32 h 1074"/>
              <a:gd name="T46" fmla="*/ 556 w 3476"/>
              <a:gd name="T47" fmla="*/ 33 h 1074"/>
              <a:gd name="T48" fmla="*/ 554 w 3476"/>
              <a:gd name="T49" fmla="*/ 34 h 1074"/>
              <a:gd name="T50" fmla="*/ 551 w 3476"/>
              <a:gd name="T51" fmla="*/ 35 h 1074"/>
              <a:gd name="T52" fmla="*/ 550 w 3476"/>
              <a:gd name="T53" fmla="*/ 36 h 1074"/>
              <a:gd name="T54" fmla="*/ 548 w 3476"/>
              <a:gd name="T55" fmla="*/ 37 h 1074"/>
              <a:gd name="T56" fmla="*/ 546 w 3476"/>
              <a:gd name="T57" fmla="*/ 38 h 1074"/>
              <a:gd name="T58" fmla="*/ 376 w 3476"/>
              <a:gd name="T59" fmla="*/ 40 h 1074"/>
              <a:gd name="T60" fmla="*/ 26 w 3476"/>
              <a:gd name="T61" fmla="*/ 34 h 1074"/>
              <a:gd name="T62" fmla="*/ 229 w 3476"/>
              <a:gd name="T63" fmla="*/ 371 h 1074"/>
              <a:gd name="T64" fmla="*/ 457 w 3476"/>
              <a:gd name="T65" fmla="*/ 116 h 1074"/>
              <a:gd name="T66" fmla="*/ 631 w 3476"/>
              <a:gd name="T67" fmla="*/ 48 h 1074"/>
              <a:gd name="T68" fmla="*/ 635 w 3476"/>
              <a:gd name="T69" fmla="*/ 45 h 1074"/>
              <a:gd name="T70" fmla="*/ 638 w 3476"/>
              <a:gd name="T71" fmla="*/ 44 h 1074"/>
              <a:gd name="T72" fmla="*/ 641 w 3476"/>
              <a:gd name="T73" fmla="*/ 43 h 1074"/>
              <a:gd name="T74" fmla="*/ 645 w 3476"/>
              <a:gd name="T75" fmla="*/ 43 h 1074"/>
              <a:gd name="T76" fmla="*/ 648 w 3476"/>
              <a:gd name="T77" fmla="*/ 43 h 1074"/>
              <a:gd name="T78" fmla="*/ 651 w 3476"/>
              <a:gd name="T79" fmla="*/ 43 h 1074"/>
              <a:gd name="T80" fmla="*/ 654 w 3476"/>
              <a:gd name="T81" fmla="*/ 44 h 1074"/>
              <a:gd name="T82" fmla="*/ 657 w 3476"/>
              <a:gd name="T83" fmla="*/ 45 h 1074"/>
              <a:gd name="T84" fmla="*/ 660 w 3476"/>
              <a:gd name="T85" fmla="*/ 46 h 1074"/>
              <a:gd name="T86" fmla="*/ 662 w 3476"/>
              <a:gd name="T87" fmla="*/ 47 h 1074"/>
              <a:gd name="T88" fmla="*/ 665 w 3476"/>
              <a:gd name="T89" fmla="*/ 48 h 1074"/>
              <a:gd name="T90" fmla="*/ 667 w 3476"/>
              <a:gd name="T91" fmla="*/ 49 h 1074"/>
              <a:gd name="T92" fmla="*/ 669 w 3476"/>
              <a:gd name="T93" fmla="*/ 51 h 1074"/>
              <a:gd name="T94" fmla="*/ 671 w 3476"/>
              <a:gd name="T95" fmla="*/ 52 h 1074"/>
              <a:gd name="T96" fmla="*/ 672 w 3476"/>
              <a:gd name="T97" fmla="*/ 53 h 1074"/>
              <a:gd name="T98" fmla="*/ 657 w 3476"/>
              <a:gd name="T99" fmla="*/ 158 h 1074"/>
              <a:gd name="T100" fmla="*/ 737 w 3476"/>
              <a:gd name="T101" fmla="*/ 224 h 1074"/>
              <a:gd name="T102" fmla="*/ 1125 w 3476"/>
              <a:gd name="T103" fmla="*/ 339 h 1074"/>
              <a:gd name="T104" fmla="*/ 1565 w 3476"/>
              <a:gd name="T105" fmla="*/ 632 h 1074"/>
              <a:gd name="T106" fmla="*/ 2153 w 3476"/>
              <a:gd name="T107" fmla="*/ 882 h 1074"/>
              <a:gd name="T108" fmla="*/ 2885 w 3476"/>
              <a:gd name="T109" fmla="*/ 986 h 1074"/>
              <a:gd name="T110" fmla="*/ 3288 w 3476"/>
              <a:gd name="T111" fmla="*/ 1052 h 1074"/>
              <a:gd name="T112" fmla="*/ 3445 w 3476"/>
              <a:gd name="T113" fmla="*/ 101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6" h="1074">
                <a:moveTo>
                  <a:pt x="3445" y="1012"/>
                </a:moveTo>
                <a:cubicBezTo>
                  <a:pt x="3414" y="968"/>
                  <a:pt x="3368" y="995"/>
                  <a:pt x="3368" y="995"/>
                </a:cubicBezTo>
                <a:cubicBezTo>
                  <a:pt x="3368" y="995"/>
                  <a:pt x="3302" y="1034"/>
                  <a:pt x="3217" y="995"/>
                </a:cubicBezTo>
                <a:cubicBezTo>
                  <a:pt x="3132" y="956"/>
                  <a:pt x="3021" y="888"/>
                  <a:pt x="2628" y="974"/>
                </a:cubicBezTo>
                <a:cubicBezTo>
                  <a:pt x="2234" y="1059"/>
                  <a:pt x="2206" y="872"/>
                  <a:pt x="2125" y="698"/>
                </a:cubicBezTo>
                <a:cubicBezTo>
                  <a:pt x="2044" y="523"/>
                  <a:pt x="1869" y="503"/>
                  <a:pt x="1548" y="610"/>
                </a:cubicBezTo>
                <a:cubicBezTo>
                  <a:pt x="1226" y="716"/>
                  <a:pt x="1150" y="332"/>
                  <a:pt x="1144" y="295"/>
                </a:cubicBezTo>
                <a:cubicBezTo>
                  <a:pt x="1137" y="258"/>
                  <a:pt x="1025" y="86"/>
                  <a:pt x="886" y="150"/>
                </a:cubicBezTo>
                <a:cubicBezTo>
                  <a:pt x="742" y="216"/>
                  <a:pt x="718" y="111"/>
                  <a:pt x="718" y="111"/>
                </a:cubicBezTo>
                <a:cubicBezTo>
                  <a:pt x="710" y="72"/>
                  <a:pt x="694" y="49"/>
                  <a:pt x="675" y="36"/>
                </a:cubicBezTo>
                <a:cubicBezTo>
                  <a:pt x="675" y="36"/>
                  <a:pt x="675" y="36"/>
                  <a:pt x="675" y="36"/>
                </a:cubicBezTo>
                <a:cubicBezTo>
                  <a:pt x="675" y="36"/>
                  <a:pt x="675" y="36"/>
                  <a:pt x="675" y="36"/>
                </a:cubicBezTo>
                <a:cubicBezTo>
                  <a:pt x="673" y="34"/>
                  <a:pt x="672" y="33"/>
                  <a:pt x="670" y="32"/>
                </a:cubicBezTo>
                <a:cubicBezTo>
                  <a:pt x="670" y="32"/>
                  <a:pt x="670" y="32"/>
                  <a:pt x="670" y="32"/>
                </a:cubicBezTo>
                <a:cubicBezTo>
                  <a:pt x="668" y="31"/>
                  <a:pt x="667" y="30"/>
                  <a:pt x="665" y="29"/>
                </a:cubicBezTo>
                <a:cubicBezTo>
                  <a:pt x="665" y="29"/>
                  <a:pt x="665" y="29"/>
                  <a:pt x="665" y="29"/>
                </a:cubicBezTo>
                <a:cubicBezTo>
                  <a:pt x="663" y="28"/>
                  <a:pt x="662" y="28"/>
                  <a:pt x="660" y="27"/>
                </a:cubicBezTo>
                <a:cubicBezTo>
                  <a:pt x="660" y="27"/>
                  <a:pt x="660" y="27"/>
                  <a:pt x="659" y="27"/>
                </a:cubicBezTo>
                <a:cubicBezTo>
                  <a:pt x="658" y="26"/>
                  <a:pt x="656" y="25"/>
                  <a:pt x="655" y="25"/>
                </a:cubicBezTo>
                <a:cubicBezTo>
                  <a:pt x="654" y="25"/>
                  <a:pt x="654" y="25"/>
                  <a:pt x="654" y="25"/>
                </a:cubicBezTo>
                <a:cubicBezTo>
                  <a:pt x="653" y="24"/>
                  <a:pt x="651" y="24"/>
                  <a:pt x="649" y="23"/>
                </a:cubicBezTo>
                <a:cubicBezTo>
                  <a:pt x="649" y="23"/>
                  <a:pt x="649" y="23"/>
                  <a:pt x="649" y="23"/>
                </a:cubicBezTo>
                <a:cubicBezTo>
                  <a:pt x="647" y="23"/>
                  <a:pt x="645" y="22"/>
                  <a:pt x="644" y="22"/>
                </a:cubicBezTo>
                <a:cubicBezTo>
                  <a:pt x="644" y="22"/>
                  <a:pt x="644" y="22"/>
                  <a:pt x="643" y="22"/>
                </a:cubicBezTo>
                <a:cubicBezTo>
                  <a:pt x="640" y="21"/>
                  <a:pt x="636" y="20"/>
                  <a:pt x="633" y="20"/>
                </a:cubicBezTo>
                <a:cubicBezTo>
                  <a:pt x="633" y="20"/>
                  <a:pt x="633" y="20"/>
                  <a:pt x="633" y="20"/>
                </a:cubicBezTo>
                <a:cubicBezTo>
                  <a:pt x="629" y="20"/>
                  <a:pt x="625" y="19"/>
                  <a:pt x="622" y="19"/>
                </a:cubicBezTo>
                <a:cubicBezTo>
                  <a:pt x="622" y="19"/>
                  <a:pt x="622" y="19"/>
                  <a:pt x="622" y="19"/>
                </a:cubicBezTo>
                <a:cubicBezTo>
                  <a:pt x="618" y="19"/>
                  <a:pt x="615" y="19"/>
                  <a:pt x="611" y="20"/>
                </a:cubicBezTo>
                <a:cubicBezTo>
                  <a:pt x="611" y="20"/>
                  <a:pt x="611" y="20"/>
                  <a:pt x="611" y="20"/>
                </a:cubicBezTo>
                <a:cubicBezTo>
                  <a:pt x="608" y="20"/>
                  <a:pt x="604" y="20"/>
                  <a:pt x="601" y="21"/>
                </a:cubicBezTo>
                <a:cubicBezTo>
                  <a:pt x="601" y="21"/>
                  <a:pt x="601" y="21"/>
                  <a:pt x="601" y="21"/>
                </a:cubicBezTo>
                <a:cubicBezTo>
                  <a:pt x="597" y="21"/>
                  <a:pt x="594" y="22"/>
                  <a:pt x="591" y="22"/>
                </a:cubicBezTo>
                <a:cubicBezTo>
                  <a:pt x="591" y="22"/>
                  <a:pt x="591" y="23"/>
                  <a:pt x="591" y="23"/>
                </a:cubicBezTo>
                <a:cubicBezTo>
                  <a:pt x="588" y="23"/>
                  <a:pt x="585" y="24"/>
                  <a:pt x="582" y="25"/>
                </a:cubicBezTo>
                <a:cubicBezTo>
                  <a:pt x="582" y="25"/>
                  <a:pt x="582" y="25"/>
                  <a:pt x="581" y="25"/>
                </a:cubicBezTo>
                <a:cubicBezTo>
                  <a:pt x="579" y="25"/>
                  <a:pt x="576" y="26"/>
                  <a:pt x="573" y="27"/>
                </a:cubicBezTo>
                <a:cubicBezTo>
                  <a:pt x="573" y="27"/>
                  <a:pt x="573" y="27"/>
                  <a:pt x="573" y="27"/>
                </a:cubicBezTo>
                <a:cubicBezTo>
                  <a:pt x="572" y="28"/>
                  <a:pt x="570" y="28"/>
                  <a:pt x="569" y="28"/>
                </a:cubicBezTo>
                <a:cubicBezTo>
                  <a:pt x="569" y="28"/>
                  <a:pt x="569" y="28"/>
                  <a:pt x="569" y="28"/>
                </a:cubicBezTo>
                <a:cubicBezTo>
                  <a:pt x="568" y="29"/>
                  <a:pt x="567" y="29"/>
                  <a:pt x="566" y="30"/>
                </a:cubicBezTo>
                <a:cubicBezTo>
                  <a:pt x="566" y="30"/>
                  <a:pt x="565" y="30"/>
                  <a:pt x="565" y="30"/>
                </a:cubicBezTo>
                <a:cubicBezTo>
                  <a:pt x="564" y="30"/>
                  <a:pt x="563" y="30"/>
                  <a:pt x="562" y="31"/>
                </a:cubicBezTo>
                <a:cubicBezTo>
                  <a:pt x="562" y="31"/>
                  <a:pt x="562" y="31"/>
                  <a:pt x="562" y="31"/>
                </a:cubicBezTo>
                <a:cubicBezTo>
                  <a:pt x="561" y="31"/>
                  <a:pt x="560" y="32"/>
                  <a:pt x="559" y="32"/>
                </a:cubicBezTo>
                <a:cubicBezTo>
                  <a:pt x="559" y="32"/>
                  <a:pt x="559" y="32"/>
                  <a:pt x="559" y="32"/>
                </a:cubicBezTo>
                <a:cubicBezTo>
                  <a:pt x="558" y="32"/>
                  <a:pt x="557" y="33"/>
                  <a:pt x="556" y="33"/>
                </a:cubicBezTo>
                <a:cubicBezTo>
                  <a:pt x="556" y="33"/>
                  <a:pt x="556" y="33"/>
                  <a:pt x="556" y="33"/>
                </a:cubicBezTo>
                <a:cubicBezTo>
                  <a:pt x="555" y="34"/>
                  <a:pt x="554" y="34"/>
                  <a:pt x="554" y="34"/>
                </a:cubicBezTo>
                <a:cubicBezTo>
                  <a:pt x="554" y="34"/>
                  <a:pt x="554" y="34"/>
                  <a:pt x="554" y="34"/>
                </a:cubicBezTo>
                <a:cubicBezTo>
                  <a:pt x="553" y="35"/>
                  <a:pt x="552" y="35"/>
                  <a:pt x="552" y="35"/>
                </a:cubicBezTo>
                <a:cubicBezTo>
                  <a:pt x="552" y="35"/>
                  <a:pt x="551" y="35"/>
                  <a:pt x="551" y="35"/>
                </a:cubicBezTo>
                <a:cubicBezTo>
                  <a:pt x="551" y="36"/>
                  <a:pt x="550" y="36"/>
                  <a:pt x="550" y="36"/>
                </a:cubicBezTo>
                <a:cubicBezTo>
                  <a:pt x="550" y="36"/>
                  <a:pt x="550" y="36"/>
                  <a:pt x="550" y="36"/>
                </a:cubicBezTo>
                <a:cubicBezTo>
                  <a:pt x="549" y="36"/>
                  <a:pt x="549" y="36"/>
                  <a:pt x="548" y="37"/>
                </a:cubicBezTo>
                <a:cubicBezTo>
                  <a:pt x="548" y="37"/>
                  <a:pt x="548" y="37"/>
                  <a:pt x="548" y="37"/>
                </a:cubicBezTo>
                <a:cubicBezTo>
                  <a:pt x="547" y="37"/>
                  <a:pt x="547" y="37"/>
                  <a:pt x="547" y="38"/>
                </a:cubicBezTo>
                <a:cubicBezTo>
                  <a:pt x="547" y="38"/>
                  <a:pt x="547" y="38"/>
                  <a:pt x="546" y="38"/>
                </a:cubicBezTo>
                <a:cubicBezTo>
                  <a:pt x="546" y="38"/>
                  <a:pt x="546" y="38"/>
                  <a:pt x="546" y="38"/>
                </a:cubicBezTo>
                <a:cubicBezTo>
                  <a:pt x="376" y="40"/>
                  <a:pt x="376" y="40"/>
                  <a:pt x="376" y="40"/>
                </a:cubicBezTo>
                <a:cubicBezTo>
                  <a:pt x="324" y="52"/>
                  <a:pt x="234" y="51"/>
                  <a:pt x="160" y="20"/>
                </a:cubicBezTo>
                <a:cubicBezTo>
                  <a:pt x="111" y="0"/>
                  <a:pt x="58" y="19"/>
                  <a:pt x="26" y="34"/>
                </a:cubicBezTo>
                <a:cubicBezTo>
                  <a:pt x="9" y="66"/>
                  <a:pt x="0" y="103"/>
                  <a:pt x="0" y="142"/>
                </a:cubicBezTo>
                <a:cubicBezTo>
                  <a:pt x="0" y="268"/>
                  <a:pt x="102" y="371"/>
                  <a:pt x="229" y="371"/>
                </a:cubicBezTo>
                <a:cubicBezTo>
                  <a:pt x="356" y="371"/>
                  <a:pt x="458" y="268"/>
                  <a:pt x="458" y="142"/>
                </a:cubicBezTo>
                <a:cubicBezTo>
                  <a:pt x="458" y="133"/>
                  <a:pt x="458" y="124"/>
                  <a:pt x="457" y="116"/>
                </a:cubicBezTo>
                <a:cubicBezTo>
                  <a:pt x="627" y="50"/>
                  <a:pt x="627" y="50"/>
                  <a:pt x="627" y="50"/>
                </a:cubicBezTo>
                <a:cubicBezTo>
                  <a:pt x="628" y="49"/>
                  <a:pt x="630" y="48"/>
                  <a:pt x="631" y="48"/>
                </a:cubicBezTo>
                <a:cubicBezTo>
                  <a:pt x="631" y="47"/>
                  <a:pt x="631" y="47"/>
                  <a:pt x="631" y="47"/>
                </a:cubicBezTo>
                <a:cubicBezTo>
                  <a:pt x="632" y="46"/>
                  <a:pt x="633" y="46"/>
                  <a:pt x="635" y="45"/>
                </a:cubicBezTo>
                <a:cubicBezTo>
                  <a:pt x="635" y="45"/>
                  <a:pt x="635" y="45"/>
                  <a:pt x="635" y="45"/>
                </a:cubicBezTo>
                <a:cubicBezTo>
                  <a:pt x="636" y="45"/>
                  <a:pt x="637" y="45"/>
                  <a:pt x="638" y="44"/>
                </a:cubicBezTo>
                <a:cubicBezTo>
                  <a:pt x="638" y="44"/>
                  <a:pt x="638" y="44"/>
                  <a:pt x="638" y="44"/>
                </a:cubicBezTo>
                <a:cubicBezTo>
                  <a:pt x="639" y="44"/>
                  <a:pt x="640" y="43"/>
                  <a:pt x="641" y="43"/>
                </a:cubicBezTo>
                <a:cubicBezTo>
                  <a:pt x="642" y="43"/>
                  <a:pt x="642" y="43"/>
                  <a:pt x="642" y="43"/>
                </a:cubicBezTo>
                <a:cubicBezTo>
                  <a:pt x="643" y="43"/>
                  <a:pt x="644" y="43"/>
                  <a:pt x="645" y="43"/>
                </a:cubicBezTo>
                <a:cubicBezTo>
                  <a:pt x="645" y="43"/>
                  <a:pt x="645" y="43"/>
                  <a:pt x="645" y="43"/>
                </a:cubicBezTo>
                <a:cubicBezTo>
                  <a:pt x="646" y="43"/>
                  <a:pt x="647" y="43"/>
                  <a:pt x="648" y="43"/>
                </a:cubicBezTo>
                <a:cubicBezTo>
                  <a:pt x="648" y="43"/>
                  <a:pt x="648" y="43"/>
                  <a:pt x="649" y="43"/>
                </a:cubicBezTo>
                <a:cubicBezTo>
                  <a:pt x="649" y="43"/>
                  <a:pt x="650" y="43"/>
                  <a:pt x="651" y="43"/>
                </a:cubicBezTo>
                <a:cubicBezTo>
                  <a:pt x="651" y="43"/>
                  <a:pt x="651" y="43"/>
                  <a:pt x="651" y="43"/>
                </a:cubicBezTo>
                <a:cubicBezTo>
                  <a:pt x="652" y="43"/>
                  <a:pt x="653" y="43"/>
                  <a:pt x="654" y="44"/>
                </a:cubicBezTo>
                <a:cubicBezTo>
                  <a:pt x="654" y="44"/>
                  <a:pt x="655" y="44"/>
                  <a:pt x="655" y="44"/>
                </a:cubicBezTo>
                <a:cubicBezTo>
                  <a:pt x="656" y="44"/>
                  <a:pt x="656" y="44"/>
                  <a:pt x="657" y="45"/>
                </a:cubicBezTo>
                <a:cubicBezTo>
                  <a:pt x="657" y="45"/>
                  <a:pt x="657" y="45"/>
                  <a:pt x="657" y="45"/>
                </a:cubicBezTo>
                <a:cubicBezTo>
                  <a:pt x="658" y="45"/>
                  <a:pt x="659" y="45"/>
                  <a:pt x="660" y="46"/>
                </a:cubicBezTo>
                <a:cubicBezTo>
                  <a:pt x="660" y="46"/>
                  <a:pt x="660" y="46"/>
                  <a:pt x="660" y="46"/>
                </a:cubicBezTo>
                <a:cubicBezTo>
                  <a:pt x="661" y="46"/>
                  <a:pt x="662" y="46"/>
                  <a:pt x="662" y="47"/>
                </a:cubicBezTo>
                <a:cubicBezTo>
                  <a:pt x="663" y="47"/>
                  <a:pt x="663" y="47"/>
                  <a:pt x="663" y="47"/>
                </a:cubicBezTo>
                <a:cubicBezTo>
                  <a:pt x="663" y="47"/>
                  <a:pt x="664" y="48"/>
                  <a:pt x="665" y="48"/>
                </a:cubicBezTo>
                <a:cubicBezTo>
                  <a:pt x="665" y="48"/>
                  <a:pt x="665" y="48"/>
                  <a:pt x="665" y="48"/>
                </a:cubicBezTo>
                <a:cubicBezTo>
                  <a:pt x="666" y="49"/>
                  <a:pt x="666" y="49"/>
                  <a:pt x="667" y="49"/>
                </a:cubicBezTo>
                <a:cubicBezTo>
                  <a:pt x="667" y="49"/>
                  <a:pt x="667" y="49"/>
                  <a:pt x="667" y="50"/>
                </a:cubicBezTo>
                <a:cubicBezTo>
                  <a:pt x="668" y="50"/>
                  <a:pt x="668" y="50"/>
                  <a:pt x="669" y="51"/>
                </a:cubicBezTo>
                <a:cubicBezTo>
                  <a:pt x="669" y="51"/>
                  <a:pt x="669" y="51"/>
                  <a:pt x="669" y="51"/>
                </a:cubicBezTo>
                <a:cubicBezTo>
                  <a:pt x="670" y="51"/>
                  <a:pt x="670" y="52"/>
                  <a:pt x="671" y="52"/>
                </a:cubicBezTo>
                <a:cubicBezTo>
                  <a:pt x="671" y="52"/>
                  <a:pt x="671" y="52"/>
                  <a:pt x="671" y="52"/>
                </a:cubicBezTo>
                <a:cubicBezTo>
                  <a:pt x="671" y="53"/>
                  <a:pt x="672" y="53"/>
                  <a:pt x="672" y="53"/>
                </a:cubicBezTo>
                <a:cubicBezTo>
                  <a:pt x="674" y="55"/>
                  <a:pt x="675" y="56"/>
                  <a:pt x="675" y="56"/>
                </a:cubicBezTo>
                <a:cubicBezTo>
                  <a:pt x="740" y="158"/>
                  <a:pt x="657" y="158"/>
                  <a:pt x="657" y="158"/>
                </a:cubicBezTo>
                <a:cubicBezTo>
                  <a:pt x="657" y="158"/>
                  <a:pt x="502" y="108"/>
                  <a:pt x="521" y="198"/>
                </a:cubicBezTo>
                <a:cubicBezTo>
                  <a:pt x="541" y="295"/>
                  <a:pt x="694" y="255"/>
                  <a:pt x="737" y="224"/>
                </a:cubicBezTo>
                <a:cubicBezTo>
                  <a:pt x="780" y="194"/>
                  <a:pt x="848" y="186"/>
                  <a:pt x="848" y="186"/>
                </a:cubicBezTo>
                <a:cubicBezTo>
                  <a:pt x="1098" y="171"/>
                  <a:pt x="1125" y="339"/>
                  <a:pt x="1125" y="339"/>
                </a:cubicBezTo>
                <a:cubicBezTo>
                  <a:pt x="1125" y="339"/>
                  <a:pt x="1150" y="426"/>
                  <a:pt x="1196" y="560"/>
                </a:cubicBezTo>
                <a:cubicBezTo>
                  <a:pt x="1251" y="722"/>
                  <a:pt x="1433" y="688"/>
                  <a:pt x="1565" y="632"/>
                </a:cubicBezTo>
                <a:cubicBezTo>
                  <a:pt x="1697" y="576"/>
                  <a:pt x="1768" y="578"/>
                  <a:pt x="1768" y="578"/>
                </a:cubicBezTo>
                <a:cubicBezTo>
                  <a:pt x="2057" y="580"/>
                  <a:pt x="2044" y="714"/>
                  <a:pt x="2153" y="882"/>
                </a:cubicBezTo>
                <a:cubicBezTo>
                  <a:pt x="2262" y="1050"/>
                  <a:pt x="2457" y="1032"/>
                  <a:pt x="2502" y="1022"/>
                </a:cubicBezTo>
                <a:cubicBezTo>
                  <a:pt x="2551" y="1011"/>
                  <a:pt x="2794" y="954"/>
                  <a:pt x="2885" y="986"/>
                </a:cubicBezTo>
                <a:cubicBezTo>
                  <a:pt x="2976" y="1018"/>
                  <a:pt x="3106" y="1041"/>
                  <a:pt x="3132" y="1039"/>
                </a:cubicBezTo>
                <a:cubicBezTo>
                  <a:pt x="3166" y="1037"/>
                  <a:pt x="3257" y="1038"/>
                  <a:pt x="3288" y="1052"/>
                </a:cubicBezTo>
                <a:cubicBezTo>
                  <a:pt x="3318" y="1067"/>
                  <a:pt x="3342" y="1074"/>
                  <a:pt x="3368" y="1072"/>
                </a:cubicBezTo>
                <a:cubicBezTo>
                  <a:pt x="3393" y="1071"/>
                  <a:pt x="3476" y="1056"/>
                  <a:pt x="3445" y="1012"/>
                </a:cubicBezTo>
                <a:close/>
              </a:path>
            </a:pathLst>
          </a:custGeom>
          <a:solidFill>
            <a:srgbClr val="7F91A9"/>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3" name="组合 92">
            <a:extLst>
              <a:ext uri="{FF2B5EF4-FFF2-40B4-BE49-F238E27FC236}">
                <a16:creationId xmlns:a16="http://schemas.microsoft.com/office/drawing/2014/main" id="{D6CCCEDC-9B17-4A7D-8257-7A0EA0CC8204}"/>
              </a:ext>
            </a:extLst>
          </p:cNvPr>
          <p:cNvGrpSpPr/>
          <p:nvPr/>
        </p:nvGrpSpPr>
        <p:grpSpPr>
          <a:xfrm>
            <a:off x="127002" y="1450545"/>
            <a:ext cx="2278063" cy="1579563"/>
            <a:chOff x="146050" y="1952625"/>
            <a:chExt cx="2278063" cy="1579563"/>
          </a:xfrm>
        </p:grpSpPr>
        <p:sp>
          <p:nvSpPr>
            <p:cNvPr id="94" name="Line 22">
              <a:extLst>
                <a:ext uri="{FF2B5EF4-FFF2-40B4-BE49-F238E27FC236}">
                  <a16:creationId xmlns:a16="http://schemas.microsoft.com/office/drawing/2014/main" id="{C319BCD9-AC0A-4B5C-A9D8-5A7B0B2818DA}"/>
                </a:ext>
              </a:extLst>
            </p:cNvPr>
            <p:cNvSpPr>
              <a:spLocks noChangeShapeType="1"/>
            </p:cNvSpPr>
            <p:nvPr/>
          </p:nvSpPr>
          <p:spPr bwMode="auto">
            <a:xfrm>
              <a:off x="2071688" y="2105025"/>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5F0E202D-8CBE-42E3-A4E0-78FEDB9872D7}"/>
                </a:ext>
              </a:extLst>
            </p:cNvPr>
            <p:cNvSpPr>
              <a:spLocks/>
            </p:cNvSpPr>
            <p:nvPr/>
          </p:nvSpPr>
          <p:spPr bwMode="auto">
            <a:xfrm>
              <a:off x="146050" y="1952625"/>
              <a:ext cx="2278063" cy="1579563"/>
            </a:xfrm>
            <a:custGeom>
              <a:avLst/>
              <a:gdLst>
                <a:gd name="T0" fmla="*/ 671 w 686"/>
                <a:gd name="T1" fmla="*/ 125 h 476"/>
                <a:gd name="T2" fmla="*/ 629 w 686"/>
                <a:gd name="T3" fmla="*/ 25 h 476"/>
                <a:gd name="T4" fmla="*/ 595 w 686"/>
                <a:gd name="T5" fmla="*/ 5 h 476"/>
                <a:gd name="T6" fmla="*/ 579 w 686"/>
                <a:gd name="T7" fmla="*/ 39 h 476"/>
                <a:gd name="T8" fmla="*/ 409 w 686"/>
                <a:gd name="T9" fmla="*/ 105 h 476"/>
                <a:gd name="T10" fmla="*/ 229 w 686"/>
                <a:gd name="T11" fmla="*/ 17 h 476"/>
                <a:gd name="T12" fmla="*/ 0 w 686"/>
                <a:gd name="T13" fmla="*/ 247 h 476"/>
                <a:gd name="T14" fmla="*/ 229 w 686"/>
                <a:gd name="T15" fmla="*/ 476 h 476"/>
                <a:gd name="T16" fmla="*/ 458 w 686"/>
                <a:gd name="T17" fmla="*/ 247 h 476"/>
                <a:gd name="T18" fmla="*/ 457 w 686"/>
                <a:gd name="T19" fmla="*/ 221 h 476"/>
                <a:gd name="T20" fmla="*/ 627 w 686"/>
                <a:gd name="T21" fmla="*/ 155 h 476"/>
                <a:gd name="T22" fmla="*/ 663 w 686"/>
                <a:gd name="T23" fmla="*/ 166 h 476"/>
                <a:gd name="T24" fmla="*/ 671 w 686"/>
                <a:gd name="T25" fmla="*/ 12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476">
                  <a:moveTo>
                    <a:pt x="671" y="125"/>
                  </a:moveTo>
                  <a:cubicBezTo>
                    <a:pt x="629" y="25"/>
                    <a:pt x="629" y="25"/>
                    <a:pt x="629" y="25"/>
                  </a:cubicBezTo>
                  <a:cubicBezTo>
                    <a:pt x="623" y="15"/>
                    <a:pt x="614" y="0"/>
                    <a:pt x="595" y="5"/>
                  </a:cubicBezTo>
                  <a:cubicBezTo>
                    <a:pt x="581" y="9"/>
                    <a:pt x="579" y="28"/>
                    <a:pt x="579" y="39"/>
                  </a:cubicBezTo>
                  <a:cubicBezTo>
                    <a:pt x="409" y="105"/>
                    <a:pt x="409" y="105"/>
                    <a:pt x="409" y="105"/>
                  </a:cubicBezTo>
                  <a:cubicBezTo>
                    <a:pt x="367" y="52"/>
                    <a:pt x="302" y="17"/>
                    <a:pt x="229" y="17"/>
                  </a:cubicBezTo>
                  <a:cubicBezTo>
                    <a:pt x="102" y="17"/>
                    <a:pt x="0" y="120"/>
                    <a:pt x="0" y="247"/>
                  </a:cubicBezTo>
                  <a:cubicBezTo>
                    <a:pt x="0" y="373"/>
                    <a:pt x="102" y="476"/>
                    <a:pt x="229" y="476"/>
                  </a:cubicBezTo>
                  <a:cubicBezTo>
                    <a:pt x="356" y="476"/>
                    <a:pt x="458" y="373"/>
                    <a:pt x="458" y="247"/>
                  </a:cubicBezTo>
                  <a:cubicBezTo>
                    <a:pt x="458" y="238"/>
                    <a:pt x="458" y="229"/>
                    <a:pt x="457" y="221"/>
                  </a:cubicBezTo>
                  <a:cubicBezTo>
                    <a:pt x="627" y="155"/>
                    <a:pt x="627" y="155"/>
                    <a:pt x="627" y="155"/>
                  </a:cubicBezTo>
                  <a:cubicBezTo>
                    <a:pt x="636" y="163"/>
                    <a:pt x="649" y="172"/>
                    <a:pt x="663" y="166"/>
                  </a:cubicBezTo>
                  <a:cubicBezTo>
                    <a:pt x="686" y="156"/>
                    <a:pt x="671" y="125"/>
                    <a:pt x="671" y="125"/>
                  </a:cubicBezTo>
                  <a:close/>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219596ED-4713-4912-AEEF-D95380CFA8EF}"/>
                </a:ext>
              </a:extLst>
            </p:cNvPr>
            <p:cNvSpPr>
              <a:spLocks/>
            </p:cNvSpPr>
            <p:nvPr/>
          </p:nvSpPr>
          <p:spPr bwMode="auto">
            <a:xfrm>
              <a:off x="2114550" y="1978025"/>
              <a:ext cx="273050" cy="534988"/>
            </a:xfrm>
            <a:custGeom>
              <a:avLst/>
              <a:gdLst>
                <a:gd name="T0" fmla="*/ 31 w 82"/>
                <a:gd name="T1" fmla="*/ 9 h 161"/>
                <a:gd name="T2" fmla="*/ 9 w 82"/>
                <a:gd name="T3" fmla="*/ 29 h 161"/>
                <a:gd name="T4" fmla="*/ 57 w 82"/>
                <a:gd name="T5" fmla="*/ 138 h 161"/>
                <a:gd name="T6" fmla="*/ 82 w 82"/>
                <a:gd name="T7" fmla="*/ 130 h 161"/>
              </a:gdLst>
              <a:ahLst/>
              <a:cxnLst>
                <a:cxn ang="0">
                  <a:pos x="T0" y="T1"/>
                </a:cxn>
                <a:cxn ang="0">
                  <a:pos x="T2" y="T3"/>
                </a:cxn>
                <a:cxn ang="0">
                  <a:pos x="T4" y="T5"/>
                </a:cxn>
                <a:cxn ang="0">
                  <a:pos x="T6" y="T7"/>
                </a:cxn>
              </a:cxnLst>
              <a:rect l="0" t="0" r="r" b="b"/>
              <a:pathLst>
                <a:path w="82" h="161">
                  <a:moveTo>
                    <a:pt x="31" y="9"/>
                  </a:moveTo>
                  <a:cubicBezTo>
                    <a:pt x="31" y="9"/>
                    <a:pt x="0" y="0"/>
                    <a:pt x="9" y="29"/>
                  </a:cubicBezTo>
                  <a:cubicBezTo>
                    <a:pt x="19" y="58"/>
                    <a:pt x="57" y="138"/>
                    <a:pt x="57" y="138"/>
                  </a:cubicBezTo>
                  <a:cubicBezTo>
                    <a:pt x="57" y="138"/>
                    <a:pt x="67" y="161"/>
                    <a:pt x="82" y="130"/>
                  </a:cubicBez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8E1901AE-469B-418B-AAFF-800BF5220E47}"/>
                </a:ext>
              </a:extLst>
            </p:cNvPr>
            <p:cNvSpPr>
              <a:spLocks/>
            </p:cNvSpPr>
            <p:nvPr/>
          </p:nvSpPr>
          <p:spPr bwMode="auto">
            <a:xfrm>
              <a:off x="2344738" y="2413000"/>
              <a:ext cx="55563" cy="69850"/>
            </a:xfrm>
            <a:custGeom>
              <a:avLst/>
              <a:gdLst>
                <a:gd name="T0" fmla="*/ 10 w 17"/>
                <a:gd name="T1" fmla="*/ 0 h 21"/>
                <a:gd name="T2" fmla="*/ 0 w 17"/>
                <a:gd name="T3" fmla="*/ 13 h 21"/>
                <a:gd name="T4" fmla="*/ 5 w 17"/>
                <a:gd name="T5" fmla="*/ 15 h 21"/>
                <a:gd name="T6" fmla="*/ 12 w 17"/>
                <a:gd name="T7" fmla="*/ 21 h 21"/>
                <a:gd name="T8" fmla="*/ 17 w 17"/>
                <a:gd name="T9" fmla="*/ 12 h 21"/>
                <a:gd name="T10" fmla="*/ 16 w 17"/>
                <a:gd name="T11" fmla="*/ 4 h 21"/>
                <a:gd name="T12" fmla="*/ 10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10" y="0"/>
                  </a:moveTo>
                  <a:cubicBezTo>
                    <a:pt x="10" y="0"/>
                    <a:pt x="5" y="8"/>
                    <a:pt x="0" y="13"/>
                  </a:cubicBezTo>
                  <a:cubicBezTo>
                    <a:pt x="0" y="13"/>
                    <a:pt x="5" y="15"/>
                    <a:pt x="5" y="15"/>
                  </a:cubicBezTo>
                  <a:cubicBezTo>
                    <a:pt x="5" y="15"/>
                    <a:pt x="10" y="19"/>
                    <a:pt x="12" y="21"/>
                  </a:cubicBezTo>
                  <a:cubicBezTo>
                    <a:pt x="17" y="12"/>
                    <a:pt x="17" y="12"/>
                    <a:pt x="17" y="12"/>
                  </a:cubicBezTo>
                  <a:cubicBezTo>
                    <a:pt x="16" y="4"/>
                    <a:pt x="16" y="4"/>
                    <a:pt x="16" y="4"/>
                  </a:cubicBezTo>
                  <a:cubicBezTo>
                    <a:pt x="16" y="4"/>
                    <a:pt x="11" y="0"/>
                    <a:pt x="10" y="0"/>
                  </a:cubicBezTo>
                  <a:close/>
                </a:path>
              </a:pathLst>
            </a:custGeom>
            <a:solidFill>
              <a:srgbClr val="A4B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9" name="PA-文本框 11">
            <a:extLst>
              <a:ext uri="{FF2B5EF4-FFF2-40B4-BE49-F238E27FC236}">
                <a16:creationId xmlns:a16="http://schemas.microsoft.com/office/drawing/2014/main" id="{60F52AD6-4E08-464A-8F1E-83AE33C89270}"/>
              </a:ext>
            </a:extLst>
          </p:cNvPr>
          <p:cNvSpPr txBox="1"/>
          <p:nvPr>
            <p:custDataLst>
              <p:tags r:id="rId1"/>
            </p:custDataLst>
          </p:nvPr>
        </p:nvSpPr>
        <p:spPr>
          <a:xfrm>
            <a:off x="1562101" y="4314781"/>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60" name="PA-文本框 12">
            <a:extLst>
              <a:ext uri="{FF2B5EF4-FFF2-40B4-BE49-F238E27FC236}">
                <a16:creationId xmlns:a16="http://schemas.microsoft.com/office/drawing/2014/main" id="{A4B66E66-FA88-497F-B5ED-74ACBCEF98EB}"/>
              </a:ext>
            </a:extLst>
          </p:cNvPr>
          <p:cNvSpPr txBox="1"/>
          <p:nvPr>
            <p:custDataLst>
              <p:tags r:id="rId2"/>
            </p:custDataLst>
          </p:nvPr>
        </p:nvSpPr>
        <p:spPr>
          <a:xfrm>
            <a:off x="1848992" y="3923960"/>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61" name="PA-直接连接符 13">
            <a:extLst>
              <a:ext uri="{FF2B5EF4-FFF2-40B4-BE49-F238E27FC236}">
                <a16:creationId xmlns:a16="http://schemas.microsoft.com/office/drawing/2014/main" id="{CC05BAE3-0F47-447C-8334-770307F9C95D}"/>
              </a:ext>
            </a:extLst>
          </p:cNvPr>
          <p:cNvCxnSpPr>
            <a:cxnSpLocks/>
          </p:cNvCxnSpPr>
          <p:nvPr>
            <p:custDataLst>
              <p:tags r:id="rId3"/>
            </p:custDataLst>
          </p:nvPr>
        </p:nvCxnSpPr>
        <p:spPr>
          <a:xfrm>
            <a:off x="2387601" y="3389161"/>
            <a:ext cx="0" cy="476955"/>
          </a:xfrm>
          <a:prstGeom prst="line">
            <a:avLst/>
          </a:prstGeom>
          <a:noFill/>
          <a:ln w="6350" cap="flat" cmpd="sng" algn="ctr">
            <a:solidFill>
              <a:srgbClr val="526175"/>
            </a:solidFill>
            <a:prstDash val="solid"/>
            <a:miter lim="800000"/>
          </a:ln>
          <a:effectLst/>
        </p:spPr>
      </p:cxnSp>
      <p:grpSp>
        <p:nvGrpSpPr>
          <p:cNvPr id="162" name="PA-组合 4">
            <a:extLst>
              <a:ext uri="{FF2B5EF4-FFF2-40B4-BE49-F238E27FC236}">
                <a16:creationId xmlns:a16="http://schemas.microsoft.com/office/drawing/2014/main" id="{B422F4CB-9FE7-4055-A669-86B1437607DB}"/>
              </a:ext>
            </a:extLst>
          </p:cNvPr>
          <p:cNvGrpSpPr/>
          <p:nvPr>
            <p:custDataLst>
              <p:tags r:id="rId4"/>
            </p:custDataLst>
          </p:nvPr>
        </p:nvGrpSpPr>
        <p:grpSpPr>
          <a:xfrm>
            <a:off x="1853993" y="2858443"/>
            <a:ext cx="1067216" cy="394141"/>
            <a:chOff x="5076548" y="2986241"/>
            <a:chExt cx="1067216" cy="394140"/>
          </a:xfrm>
        </p:grpSpPr>
        <p:sp>
          <p:nvSpPr>
            <p:cNvPr id="163" name="PA-1">
              <a:extLst>
                <a:ext uri="{FF2B5EF4-FFF2-40B4-BE49-F238E27FC236}">
                  <a16:creationId xmlns:a16="http://schemas.microsoft.com/office/drawing/2014/main" id="{0B765F98-E933-4E85-8308-B1FE914AE785}"/>
                </a:ext>
              </a:extLst>
            </p:cNvPr>
            <p:cNvSpPr/>
            <p:nvPr>
              <p:custDataLst>
                <p:tags r:id="rId2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64" name="PA-文本框 16">
              <a:extLst>
                <a:ext uri="{FF2B5EF4-FFF2-40B4-BE49-F238E27FC236}">
                  <a16:creationId xmlns:a16="http://schemas.microsoft.com/office/drawing/2014/main" id="{D70D4883-0A6B-4A7A-8006-B5EE4EE7D166}"/>
                </a:ext>
              </a:extLst>
            </p:cNvPr>
            <p:cNvSpPr txBox="1"/>
            <p:nvPr>
              <p:custDataLst>
                <p:tags r:id="rId30"/>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2016</a:t>
              </a:r>
            </a:p>
          </p:txBody>
        </p:sp>
      </p:grpSp>
      <p:sp>
        <p:nvSpPr>
          <p:cNvPr id="165" name="PA-文本框 11">
            <a:extLst>
              <a:ext uri="{FF2B5EF4-FFF2-40B4-BE49-F238E27FC236}">
                <a16:creationId xmlns:a16="http://schemas.microsoft.com/office/drawing/2014/main" id="{3D3107E4-8594-486E-8DDD-AA200A1A6456}"/>
              </a:ext>
            </a:extLst>
          </p:cNvPr>
          <p:cNvSpPr txBox="1"/>
          <p:nvPr>
            <p:custDataLst>
              <p:tags r:id="rId5"/>
            </p:custDataLst>
          </p:nvPr>
        </p:nvSpPr>
        <p:spPr>
          <a:xfrm>
            <a:off x="3558584" y="5631529"/>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66" name="PA-文本框 12">
            <a:extLst>
              <a:ext uri="{FF2B5EF4-FFF2-40B4-BE49-F238E27FC236}">
                <a16:creationId xmlns:a16="http://schemas.microsoft.com/office/drawing/2014/main" id="{46DF57AB-3D7D-4C80-BD7E-207755F5D0FD}"/>
              </a:ext>
            </a:extLst>
          </p:cNvPr>
          <p:cNvSpPr txBox="1"/>
          <p:nvPr>
            <p:custDataLst>
              <p:tags r:id="rId6"/>
            </p:custDataLst>
          </p:nvPr>
        </p:nvSpPr>
        <p:spPr>
          <a:xfrm>
            <a:off x="3845476" y="5240708"/>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67" name="PA-直接连接符 13">
            <a:extLst>
              <a:ext uri="{FF2B5EF4-FFF2-40B4-BE49-F238E27FC236}">
                <a16:creationId xmlns:a16="http://schemas.microsoft.com/office/drawing/2014/main" id="{816457FE-87E4-45E5-987A-87695CD93741}"/>
              </a:ext>
            </a:extLst>
          </p:cNvPr>
          <p:cNvCxnSpPr>
            <a:cxnSpLocks/>
          </p:cNvCxnSpPr>
          <p:nvPr>
            <p:custDataLst>
              <p:tags r:id="rId7"/>
            </p:custDataLst>
          </p:nvPr>
        </p:nvCxnSpPr>
        <p:spPr>
          <a:xfrm>
            <a:off x="4384084" y="4705909"/>
            <a:ext cx="0" cy="476955"/>
          </a:xfrm>
          <a:prstGeom prst="line">
            <a:avLst/>
          </a:prstGeom>
          <a:noFill/>
          <a:ln w="6350" cap="flat" cmpd="sng" algn="ctr">
            <a:solidFill>
              <a:srgbClr val="526175"/>
            </a:solidFill>
            <a:prstDash val="solid"/>
            <a:miter lim="800000"/>
          </a:ln>
          <a:effectLst/>
        </p:spPr>
      </p:cxnSp>
      <p:grpSp>
        <p:nvGrpSpPr>
          <p:cNvPr id="168" name="PA-组合 4">
            <a:extLst>
              <a:ext uri="{FF2B5EF4-FFF2-40B4-BE49-F238E27FC236}">
                <a16:creationId xmlns:a16="http://schemas.microsoft.com/office/drawing/2014/main" id="{8636F695-5AD7-4050-BD44-A30FC9CE6817}"/>
              </a:ext>
            </a:extLst>
          </p:cNvPr>
          <p:cNvGrpSpPr/>
          <p:nvPr>
            <p:custDataLst>
              <p:tags r:id="rId8"/>
            </p:custDataLst>
          </p:nvPr>
        </p:nvGrpSpPr>
        <p:grpSpPr>
          <a:xfrm>
            <a:off x="3850476" y="4175191"/>
            <a:ext cx="1067216" cy="394141"/>
            <a:chOff x="5076548" y="2986241"/>
            <a:chExt cx="1067216" cy="394140"/>
          </a:xfrm>
        </p:grpSpPr>
        <p:sp>
          <p:nvSpPr>
            <p:cNvPr id="169" name="PA-1">
              <a:extLst>
                <a:ext uri="{FF2B5EF4-FFF2-40B4-BE49-F238E27FC236}">
                  <a16:creationId xmlns:a16="http://schemas.microsoft.com/office/drawing/2014/main" id="{6F926A79-FA2D-428A-B440-3C553FC5981E}"/>
                </a:ext>
              </a:extLst>
            </p:cNvPr>
            <p:cNvSpPr/>
            <p:nvPr>
              <p:custDataLst>
                <p:tags r:id="rId2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0" name="PA-文本框 16">
              <a:extLst>
                <a:ext uri="{FF2B5EF4-FFF2-40B4-BE49-F238E27FC236}">
                  <a16:creationId xmlns:a16="http://schemas.microsoft.com/office/drawing/2014/main" id="{B8FB344A-3D85-4F2D-8B97-33C77C88D435}"/>
                </a:ext>
              </a:extLst>
            </p:cNvPr>
            <p:cNvSpPr txBox="1"/>
            <p:nvPr>
              <p:custDataLst>
                <p:tags r:id="rId28"/>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2018</a:t>
              </a:r>
            </a:p>
          </p:txBody>
        </p:sp>
      </p:grpSp>
      <p:sp>
        <p:nvSpPr>
          <p:cNvPr id="171" name="PA-文本框 11">
            <a:extLst>
              <a:ext uri="{FF2B5EF4-FFF2-40B4-BE49-F238E27FC236}">
                <a16:creationId xmlns:a16="http://schemas.microsoft.com/office/drawing/2014/main" id="{6A96C096-EB6A-4A34-AA94-0CBD0B89D29E}"/>
              </a:ext>
            </a:extLst>
          </p:cNvPr>
          <p:cNvSpPr txBox="1"/>
          <p:nvPr>
            <p:custDataLst>
              <p:tags r:id="rId9"/>
            </p:custDataLst>
          </p:nvPr>
        </p:nvSpPr>
        <p:spPr>
          <a:xfrm>
            <a:off x="5209584" y="1640665"/>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72" name="PA-文本框 12">
            <a:extLst>
              <a:ext uri="{FF2B5EF4-FFF2-40B4-BE49-F238E27FC236}">
                <a16:creationId xmlns:a16="http://schemas.microsoft.com/office/drawing/2014/main" id="{76C264E8-93CE-4BC4-A0A2-2EB04AF37A4B}"/>
              </a:ext>
            </a:extLst>
          </p:cNvPr>
          <p:cNvSpPr txBox="1"/>
          <p:nvPr>
            <p:custDataLst>
              <p:tags r:id="rId10"/>
            </p:custDataLst>
          </p:nvPr>
        </p:nvSpPr>
        <p:spPr>
          <a:xfrm>
            <a:off x="5496476" y="2584604"/>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73" name="PA-直接连接符 13">
            <a:extLst>
              <a:ext uri="{FF2B5EF4-FFF2-40B4-BE49-F238E27FC236}">
                <a16:creationId xmlns:a16="http://schemas.microsoft.com/office/drawing/2014/main" id="{8626E44F-4847-483C-A898-56B264CEA4FB}"/>
              </a:ext>
            </a:extLst>
          </p:cNvPr>
          <p:cNvCxnSpPr>
            <a:cxnSpLocks/>
          </p:cNvCxnSpPr>
          <p:nvPr>
            <p:custDataLst>
              <p:tags r:id="rId11"/>
            </p:custDataLst>
          </p:nvPr>
        </p:nvCxnSpPr>
        <p:spPr>
          <a:xfrm>
            <a:off x="6035084" y="3030107"/>
            <a:ext cx="0" cy="476955"/>
          </a:xfrm>
          <a:prstGeom prst="line">
            <a:avLst/>
          </a:prstGeom>
          <a:noFill/>
          <a:ln w="6350" cap="flat" cmpd="sng" algn="ctr">
            <a:solidFill>
              <a:srgbClr val="526175"/>
            </a:solidFill>
            <a:prstDash val="solid"/>
            <a:miter lim="800000"/>
          </a:ln>
          <a:effectLst/>
        </p:spPr>
      </p:cxnSp>
      <p:grpSp>
        <p:nvGrpSpPr>
          <p:cNvPr id="174" name="PA-组合 4">
            <a:extLst>
              <a:ext uri="{FF2B5EF4-FFF2-40B4-BE49-F238E27FC236}">
                <a16:creationId xmlns:a16="http://schemas.microsoft.com/office/drawing/2014/main" id="{DB147F77-4A38-4EC9-826F-451F5E97EF5B}"/>
              </a:ext>
            </a:extLst>
          </p:cNvPr>
          <p:cNvGrpSpPr/>
          <p:nvPr>
            <p:custDataLst>
              <p:tags r:id="rId12"/>
            </p:custDataLst>
          </p:nvPr>
        </p:nvGrpSpPr>
        <p:grpSpPr>
          <a:xfrm>
            <a:off x="5501476" y="3920646"/>
            <a:ext cx="1067216" cy="394141"/>
            <a:chOff x="5076548" y="2986241"/>
            <a:chExt cx="1067216" cy="394140"/>
          </a:xfrm>
        </p:grpSpPr>
        <p:sp>
          <p:nvSpPr>
            <p:cNvPr id="175" name="PA-1">
              <a:extLst>
                <a:ext uri="{FF2B5EF4-FFF2-40B4-BE49-F238E27FC236}">
                  <a16:creationId xmlns:a16="http://schemas.microsoft.com/office/drawing/2014/main" id="{BE71C9C6-5367-4C54-BB1D-5B27B07E7684}"/>
                </a:ext>
              </a:extLst>
            </p:cNvPr>
            <p:cNvSpPr/>
            <p:nvPr>
              <p:custDataLst>
                <p:tags r:id="rId2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6" name="PA-文本框 16">
              <a:extLst>
                <a:ext uri="{FF2B5EF4-FFF2-40B4-BE49-F238E27FC236}">
                  <a16:creationId xmlns:a16="http://schemas.microsoft.com/office/drawing/2014/main" id="{03CB8296-60F1-4691-9101-C73B30C7BCE4}"/>
                </a:ext>
              </a:extLst>
            </p:cNvPr>
            <p:cNvSpPr txBox="1"/>
            <p:nvPr>
              <p:custDataLst>
                <p:tags r:id="rId26"/>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2020</a:t>
              </a:r>
            </a:p>
          </p:txBody>
        </p:sp>
      </p:grpSp>
      <p:sp>
        <p:nvSpPr>
          <p:cNvPr id="177" name="PA-文本框 11">
            <a:extLst>
              <a:ext uri="{FF2B5EF4-FFF2-40B4-BE49-F238E27FC236}">
                <a16:creationId xmlns:a16="http://schemas.microsoft.com/office/drawing/2014/main" id="{EE34E6C1-7DFC-41A2-A496-3E94E4061460}"/>
              </a:ext>
            </a:extLst>
          </p:cNvPr>
          <p:cNvSpPr txBox="1"/>
          <p:nvPr>
            <p:custDataLst>
              <p:tags r:id="rId13"/>
            </p:custDataLst>
          </p:nvPr>
        </p:nvSpPr>
        <p:spPr>
          <a:xfrm>
            <a:off x="7343091" y="3105155"/>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78" name="PA-文本框 12">
            <a:extLst>
              <a:ext uri="{FF2B5EF4-FFF2-40B4-BE49-F238E27FC236}">
                <a16:creationId xmlns:a16="http://schemas.microsoft.com/office/drawing/2014/main" id="{02545930-218B-47DA-B28D-9094728A76C8}"/>
              </a:ext>
            </a:extLst>
          </p:cNvPr>
          <p:cNvSpPr txBox="1"/>
          <p:nvPr>
            <p:custDataLst>
              <p:tags r:id="rId14"/>
            </p:custDataLst>
          </p:nvPr>
        </p:nvSpPr>
        <p:spPr>
          <a:xfrm>
            <a:off x="7629983" y="4049094"/>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79" name="PA-直接连接符 13">
            <a:extLst>
              <a:ext uri="{FF2B5EF4-FFF2-40B4-BE49-F238E27FC236}">
                <a16:creationId xmlns:a16="http://schemas.microsoft.com/office/drawing/2014/main" id="{B89E8B4B-CCAC-4210-84EE-B73A2981407D}"/>
              </a:ext>
            </a:extLst>
          </p:cNvPr>
          <p:cNvCxnSpPr>
            <a:cxnSpLocks/>
          </p:cNvCxnSpPr>
          <p:nvPr>
            <p:custDataLst>
              <p:tags r:id="rId15"/>
            </p:custDataLst>
          </p:nvPr>
        </p:nvCxnSpPr>
        <p:spPr>
          <a:xfrm>
            <a:off x="8168591" y="4452044"/>
            <a:ext cx="0" cy="476955"/>
          </a:xfrm>
          <a:prstGeom prst="line">
            <a:avLst/>
          </a:prstGeom>
          <a:noFill/>
          <a:ln w="6350" cap="flat" cmpd="sng" algn="ctr">
            <a:solidFill>
              <a:srgbClr val="526175"/>
            </a:solidFill>
            <a:prstDash val="solid"/>
            <a:miter lim="800000"/>
          </a:ln>
          <a:effectLst/>
        </p:spPr>
      </p:cxnSp>
      <p:grpSp>
        <p:nvGrpSpPr>
          <p:cNvPr id="180" name="PA-组合 4">
            <a:extLst>
              <a:ext uri="{FF2B5EF4-FFF2-40B4-BE49-F238E27FC236}">
                <a16:creationId xmlns:a16="http://schemas.microsoft.com/office/drawing/2014/main" id="{7B1CE2A2-62AC-435C-A901-51249733F269}"/>
              </a:ext>
            </a:extLst>
          </p:cNvPr>
          <p:cNvGrpSpPr/>
          <p:nvPr>
            <p:custDataLst>
              <p:tags r:id="rId16"/>
            </p:custDataLst>
          </p:nvPr>
        </p:nvGrpSpPr>
        <p:grpSpPr>
          <a:xfrm>
            <a:off x="7634983" y="5285611"/>
            <a:ext cx="1067216" cy="394141"/>
            <a:chOff x="5076548" y="2986241"/>
            <a:chExt cx="1067216" cy="394140"/>
          </a:xfrm>
        </p:grpSpPr>
        <p:sp>
          <p:nvSpPr>
            <p:cNvPr id="181" name="PA-1">
              <a:extLst>
                <a:ext uri="{FF2B5EF4-FFF2-40B4-BE49-F238E27FC236}">
                  <a16:creationId xmlns:a16="http://schemas.microsoft.com/office/drawing/2014/main" id="{F5D128AC-9879-40F1-84E9-B8B82198CC1F}"/>
                </a:ext>
              </a:extLst>
            </p:cNvPr>
            <p:cNvSpPr/>
            <p:nvPr>
              <p:custDataLst>
                <p:tags r:id="rId2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2" name="PA-文本框 16">
              <a:extLst>
                <a:ext uri="{FF2B5EF4-FFF2-40B4-BE49-F238E27FC236}">
                  <a16:creationId xmlns:a16="http://schemas.microsoft.com/office/drawing/2014/main" id="{B4611EDD-670E-44C2-8062-5FD920FA0AF6}"/>
                </a:ext>
              </a:extLst>
            </p:cNvPr>
            <p:cNvSpPr txBox="1"/>
            <p:nvPr>
              <p:custDataLst>
                <p:tags r:id="rId24"/>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2026</a:t>
              </a:r>
            </a:p>
          </p:txBody>
        </p:sp>
      </p:grpSp>
      <p:sp>
        <p:nvSpPr>
          <p:cNvPr id="183" name="PA-文本框 11">
            <a:extLst>
              <a:ext uri="{FF2B5EF4-FFF2-40B4-BE49-F238E27FC236}">
                <a16:creationId xmlns:a16="http://schemas.microsoft.com/office/drawing/2014/main" id="{B8CB61A7-ADD9-4ACE-B1C4-2508190453BF}"/>
              </a:ext>
            </a:extLst>
          </p:cNvPr>
          <p:cNvSpPr txBox="1"/>
          <p:nvPr>
            <p:custDataLst>
              <p:tags r:id="rId17"/>
            </p:custDataLst>
          </p:nvPr>
        </p:nvSpPr>
        <p:spPr>
          <a:xfrm>
            <a:off x="9839783" y="2351342"/>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84" name="PA-文本框 12">
            <a:extLst>
              <a:ext uri="{FF2B5EF4-FFF2-40B4-BE49-F238E27FC236}">
                <a16:creationId xmlns:a16="http://schemas.microsoft.com/office/drawing/2014/main" id="{A3902DF7-933A-4142-8225-4927813480CC}"/>
              </a:ext>
            </a:extLst>
          </p:cNvPr>
          <p:cNvSpPr txBox="1"/>
          <p:nvPr>
            <p:custDataLst>
              <p:tags r:id="rId18"/>
            </p:custDataLst>
          </p:nvPr>
        </p:nvSpPr>
        <p:spPr>
          <a:xfrm>
            <a:off x="10126673" y="3295281"/>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85" name="PA-直接连接符 13">
            <a:extLst>
              <a:ext uri="{FF2B5EF4-FFF2-40B4-BE49-F238E27FC236}">
                <a16:creationId xmlns:a16="http://schemas.microsoft.com/office/drawing/2014/main" id="{F21BB0AE-EF5B-4FF6-89AC-B3912187444A}"/>
              </a:ext>
            </a:extLst>
          </p:cNvPr>
          <p:cNvCxnSpPr>
            <a:cxnSpLocks/>
          </p:cNvCxnSpPr>
          <p:nvPr>
            <p:custDataLst>
              <p:tags r:id="rId19"/>
            </p:custDataLst>
          </p:nvPr>
        </p:nvCxnSpPr>
        <p:spPr>
          <a:xfrm>
            <a:off x="10665283" y="3698231"/>
            <a:ext cx="0" cy="476955"/>
          </a:xfrm>
          <a:prstGeom prst="line">
            <a:avLst/>
          </a:prstGeom>
          <a:noFill/>
          <a:ln w="6350" cap="flat" cmpd="sng" algn="ctr">
            <a:solidFill>
              <a:srgbClr val="526175"/>
            </a:solidFill>
            <a:prstDash val="solid"/>
            <a:miter lim="800000"/>
          </a:ln>
          <a:effectLst/>
        </p:spPr>
      </p:cxnSp>
      <p:grpSp>
        <p:nvGrpSpPr>
          <p:cNvPr id="186" name="PA-组合 4">
            <a:extLst>
              <a:ext uri="{FF2B5EF4-FFF2-40B4-BE49-F238E27FC236}">
                <a16:creationId xmlns:a16="http://schemas.microsoft.com/office/drawing/2014/main" id="{EB33C252-7FE3-465B-9DBE-C52AB9F5405D}"/>
              </a:ext>
            </a:extLst>
          </p:cNvPr>
          <p:cNvGrpSpPr/>
          <p:nvPr>
            <p:custDataLst>
              <p:tags r:id="rId20"/>
            </p:custDataLst>
          </p:nvPr>
        </p:nvGrpSpPr>
        <p:grpSpPr>
          <a:xfrm>
            <a:off x="10131675" y="4454940"/>
            <a:ext cx="1067216" cy="394141"/>
            <a:chOff x="5076548" y="2986241"/>
            <a:chExt cx="1067216" cy="394140"/>
          </a:xfrm>
        </p:grpSpPr>
        <p:sp>
          <p:nvSpPr>
            <p:cNvPr id="187" name="PA-1">
              <a:extLst>
                <a:ext uri="{FF2B5EF4-FFF2-40B4-BE49-F238E27FC236}">
                  <a16:creationId xmlns:a16="http://schemas.microsoft.com/office/drawing/2014/main" id="{CAA2D607-A661-436E-93BD-44601A6F062F}"/>
                </a:ext>
              </a:extLst>
            </p:cNvPr>
            <p:cNvSpPr/>
            <p:nvPr>
              <p:custDataLst>
                <p:tags r:id="rId21"/>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8" name="PA-文本框 16">
              <a:extLst>
                <a:ext uri="{FF2B5EF4-FFF2-40B4-BE49-F238E27FC236}">
                  <a16:creationId xmlns:a16="http://schemas.microsoft.com/office/drawing/2014/main" id="{00818504-2A90-4429-B5FB-6737CADFCEFD}"/>
                </a:ext>
              </a:extLst>
            </p:cNvPr>
            <p:cNvSpPr txBox="1"/>
            <p:nvPr>
              <p:custDataLst>
                <p:tags r:id="rId22"/>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2029</a:t>
              </a:r>
            </a:p>
          </p:txBody>
        </p:sp>
      </p:grpSp>
    </p:spTree>
    <p:extLst>
      <p:ext uri="{BB962C8B-B14F-4D97-AF65-F5344CB8AC3E}">
        <p14:creationId xmlns:p14="http://schemas.microsoft.com/office/powerpoint/2010/main" val="1257358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15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2650"/>
                            </p:stCondLst>
                            <p:childTnLst>
                              <p:par>
                                <p:cTn id="21" presetID="22" presetClass="entr" presetSubtype="8"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left)">
                                      <p:cBhvr>
                                        <p:cTn id="23" dur="1000"/>
                                        <p:tgtEl>
                                          <p:spTgt spid="92"/>
                                        </p:tgtEl>
                                      </p:cBhvr>
                                    </p:animEffect>
                                  </p:childTnLst>
                                </p:cTn>
                              </p:par>
                            </p:childTnLst>
                          </p:cTn>
                        </p:par>
                        <p:par>
                          <p:cTn id="24" fill="hold">
                            <p:stCondLst>
                              <p:cond delay="3650"/>
                            </p:stCondLst>
                            <p:childTnLst>
                              <p:par>
                                <p:cTn id="25" presetID="31" presetClass="entr" presetSubtype="0" fill="hold" nodeType="after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1000" fill="hold"/>
                                        <p:tgtEl>
                                          <p:spTgt spid="162"/>
                                        </p:tgtEl>
                                        <p:attrNameLst>
                                          <p:attrName>ppt_w</p:attrName>
                                        </p:attrNameLst>
                                      </p:cBhvr>
                                      <p:tavLst>
                                        <p:tav tm="0">
                                          <p:val>
                                            <p:fltVal val="0"/>
                                          </p:val>
                                        </p:tav>
                                        <p:tav tm="100000">
                                          <p:val>
                                            <p:strVal val="#ppt_w"/>
                                          </p:val>
                                        </p:tav>
                                      </p:tavLst>
                                    </p:anim>
                                    <p:anim calcmode="lin" valueType="num">
                                      <p:cBhvr>
                                        <p:cTn id="28" dur="1000" fill="hold"/>
                                        <p:tgtEl>
                                          <p:spTgt spid="162"/>
                                        </p:tgtEl>
                                        <p:attrNameLst>
                                          <p:attrName>ppt_h</p:attrName>
                                        </p:attrNameLst>
                                      </p:cBhvr>
                                      <p:tavLst>
                                        <p:tav tm="0">
                                          <p:val>
                                            <p:fltVal val="0"/>
                                          </p:val>
                                        </p:tav>
                                        <p:tav tm="100000">
                                          <p:val>
                                            <p:strVal val="#ppt_h"/>
                                          </p:val>
                                        </p:tav>
                                      </p:tavLst>
                                    </p:anim>
                                    <p:anim calcmode="lin" valueType="num">
                                      <p:cBhvr>
                                        <p:cTn id="29" dur="1000" fill="hold"/>
                                        <p:tgtEl>
                                          <p:spTgt spid="162"/>
                                        </p:tgtEl>
                                        <p:attrNameLst>
                                          <p:attrName>style.rotation</p:attrName>
                                        </p:attrNameLst>
                                      </p:cBhvr>
                                      <p:tavLst>
                                        <p:tav tm="0">
                                          <p:val>
                                            <p:fltVal val="90"/>
                                          </p:val>
                                        </p:tav>
                                        <p:tav tm="100000">
                                          <p:val>
                                            <p:fltVal val="0"/>
                                          </p:val>
                                        </p:tav>
                                      </p:tavLst>
                                    </p:anim>
                                    <p:animEffect transition="in" filter="fade">
                                      <p:cBhvr>
                                        <p:cTn id="30" dur="1000"/>
                                        <p:tgtEl>
                                          <p:spTgt spid="162"/>
                                        </p:tgtEl>
                                      </p:cBhvr>
                                    </p:animEffect>
                                  </p:childTnLst>
                                </p:cTn>
                              </p:par>
                              <p:par>
                                <p:cTn id="31" presetID="16" presetClass="entr" presetSubtype="42" fill="hold" nodeType="withEffect">
                                  <p:stCondLst>
                                    <p:cond delay="700"/>
                                  </p:stCondLst>
                                  <p:childTnLst>
                                    <p:set>
                                      <p:cBhvr>
                                        <p:cTn id="32" dur="1" fill="hold">
                                          <p:stCondLst>
                                            <p:cond delay="0"/>
                                          </p:stCondLst>
                                        </p:cTn>
                                        <p:tgtEl>
                                          <p:spTgt spid="161"/>
                                        </p:tgtEl>
                                        <p:attrNameLst>
                                          <p:attrName>style.visibility</p:attrName>
                                        </p:attrNameLst>
                                      </p:cBhvr>
                                      <p:to>
                                        <p:strVal val="visible"/>
                                      </p:to>
                                    </p:set>
                                    <p:animEffect transition="in" filter="barn(outHorizontal)">
                                      <p:cBhvr>
                                        <p:cTn id="33" dur="200"/>
                                        <p:tgtEl>
                                          <p:spTgt spid="161"/>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60"/>
                                        </p:tgtEl>
                                        <p:attrNameLst>
                                          <p:attrName>style.visibility</p:attrName>
                                        </p:attrNameLst>
                                      </p:cBhvr>
                                      <p:to>
                                        <p:strVal val="visible"/>
                                      </p:to>
                                    </p:set>
                                    <p:animEffect transition="in" filter="fade">
                                      <p:cBhvr>
                                        <p:cTn id="36" dur="500"/>
                                        <p:tgtEl>
                                          <p:spTgt spid="160"/>
                                        </p:tgtEl>
                                      </p:cBhvr>
                                    </p:animEffect>
                                  </p:childTnLst>
                                </p:cTn>
                              </p:par>
                              <p:par>
                                <p:cTn id="37" presetID="64" presetClass="path" presetSubtype="0" decel="100000" fill="hold" grpId="1" nodeType="withEffect">
                                  <p:stCondLst>
                                    <p:cond delay="750"/>
                                  </p:stCondLst>
                                  <p:childTnLst>
                                    <p:animMotion origin="layout" path="M -3.33333E-6 0.03912 L -3.33333E-6 4.07407E-6 " pathEditMode="relative" rAng="0" ptsTypes="AA">
                                      <p:cBhvr>
                                        <p:cTn id="38" dur="500" fill="hold"/>
                                        <p:tgtEl>
                                          <p:spTgt spid="160"/>
                                        </p:tgtEl>
                                        <p:attrNameLst>
                                          <p:attrName>ppt_x</p:attrName>
                                          <p:attrName>ppt_y</p:attrName>
                                        </p:attrNameLst>
                                      </p:cBhvr>
                                      <p:rCtr x="0" y="-1968"/>
                                    </p:animMotion>
                                  </p:childTnLst>
                                </p:cTn>
                              </p:par>
                              <p:par>
                                <p:cTn id="39" presetID="10" presetClass="entr" presetSubtype="0" fill="hold" grpId="0" nodeType="withEffect">
                                  <p:stCondLst>
                                    <p:cond delay="800"/>
                                  </p:stCondLst>
                                  <p:childTnLst>
                                    <p:set>
                                      <p:cBhvr>
                                        <p:cTn id="40" dur="1" fill="hold">
                                          <p:stCondLst>
                                            <p:cond delay="0"/>
                                          </p:stCondLst>
                                        </p:cTn>
                                        <p:tgtEl>
                                          <p:spTgt spid="159"/>
                                        </p:tgtEl>
                                        <p:attrNameLst>
                                          <p:attrName>style.visibility</p:attrName>
                                        </p:attrNameLst>
                                      </p:cBhvr>
                                      <p:to>
                                        <p:strVal val="visible"/>
                                      </p:to>
                                    </p:set>
                                    <p:animEffect transition="in" filter="fade">
                                      <p:cBhvr>
                                        <p:cTn id="41" dur="500"/>
                                        <p:tgtEl>
                                          <p:spTgt spid="159"/>
                                        </p:tgtEl>
                                      </p:cBhvr>
                                    </p:animEffect>
                                  </p:childTnLst>
                                </p:cTn>
                              </p:par>
                              <p:par>
                                <p:cTn id="42" presetID="64" presetClass="path" presetSubtype="0" decel="100000" fill="hold" grpId="1" nodeType="withEffect">
                                  <p:stCondLst>
                                    <p:cond delay="800"/>
                                  </p:stCondLst>
                                  <p:childTnLst>
                                    <p:animMotion origin="layout" path="M -3.33333E-6 0.03912 L -3.33333E-6 -4.07407E-6 " pathEditMode="relative" rAng="0" ptsTypes="AA">
                                      <p:cBhvr>
                                        <p:cTn id="43" dur="500" fill="hold"/>
                                        <p:tgtEl>
                                          <p:spTgt spid="159"/>
                                        </p:tgtEl>
                                        <p:attrNameLst>
                                          <p:attrName>ppt_x</p:attrName>
                                          <p:attrName>ppt_y</p:attrName>
                                        </p:attrNameLst>
                                      </p:cBhvr>
                                      <p:rCtr x="0" y="-1968"/>
                                    </p:animMotion>
                                  </p:childTnLst>
                                </p:cTn>
                              </p:par>
                            </p:childTnLst>
                          </p:cTn>
                        </p:par>
                        <p:par>
                          <p:cTn id="44" fill="hold">
                            <p:stCondLst>
                              <p:cond delay="4950"/>
                            </p:stCondLst>
                            <p:childTnLst>
                              <p:par>
                                <p:cTn id="45" presetID="31" presetClass="entr" presetSubtype="0" fill="hold" nodeType="afterEffect">
                                  <p:stCondLst>
                                    <p:cond delay="0"/>
                                  </p:stCondLst>
                                  <p:childTnLst>
                                    <p:set>
                                      <p:cBhvr>
                                        <p:cTn id="46" dur="1" fill="hold">
                                          <p:stCondLst>
                                            <p:cond delay="0"/>
                                          </p:stCondLst>
                                        </p:cTn>
                                        <p:tgtEl>
                                          <p:spTgt spid="168"/>
                                        </p:tgtEl>
                                        <p:attrNameLst>
                                          <p:attrName>style.visibility</p:attrName>
                                        </p:attrNameLst>
                                      </p:cBhvr>
                                      <p:to>
                                        <p:strVal val="visible"/>
                                      </p:to>
                                    </p:set>
                                    <p:anim calcmode="lin" valueType="num">
                                      <p:cBhvr>
                                        <p:cTn id="47" dur="1000" fill="hold"/>
                                        <p:tgtEl>
                                          <p:spTgt spid="168"/>
                                        </p:tgtEl>
                                        <p:attrNameLst>
                                          <p:attrName>ppt_w</p:attrName>
                                        </p:attrNameLst>
                                      </p:cBhvr>
                                      <p:tavLst>
                                        <p:tav tm="0">
                                          <p:val>
                                            <p:fltVal val="0"/>
                                          </p:val>
                                        </p:tav>
                                        <p:tav tm="100000">
                                          <p:val>
                                            <p:strVal val="#ppt_w"/>
                                          </p:val>
                                        </p:tav>
                                      </p:tavLst>
                                    </p:anim>
                                    <p:anim calcmode="lin" valueType="num">
                                      <p:cBhvr>
                                        <p:cTn id="48" dur="1000" fill="hold"/>
                                        <p:tgtEl>
                                          <p:spTgt spid="168"/>
                                        </p:tgtEl>
                                        <p:attrNameLst>
                                          <p:attrName>ppt_h</p:attrName>
                                        </p:attrNameLst>
                                      </p:cBhvr>
                                      <p:tavLst>
                                        <p:tav tm="0">
                                          <p:val>
                                            <p:fltVal val="0"/>
                                          </p:val>
                                        </p:tav>
                                        <p:tav tm="100000">
                                          <p:val>
                                            <p:strVal val="#ppt_h"/>
                                          </p:val>
                                        </p:tav>
                                      </p:tavLst>
                                    </p:anim>
                                    <p:anim calcmode="lin" valueType="num">
                                      <p:cBhvr>
                                        <p:cTn id="49" dur="1000" fill="hold"/>
                                        <p:tgtEl>
                                          <p:spTgt spid="168"/>
                                        </p:tgtEl>
                                        <p:attrNameLst>
                                          <p:attrName>style.rotation</p:attrName>
                                        </p:attrNameLst>
                                      </p:cBhvr>
                                      <p:tavLst>
                                        <p:tav tm="0">
                                          <p:val>
                                            <p:fltVal val="90"/>
                                          </p:val>
                                        </p:tav>
                                        <p:tav tm="100000">
                                          <p:val>
                                            <p:fltVal val="0"/>
                                          </p:val>
                                        </p:tav>
                                      </p:tavLst>
                                    </p:anim>
                                    <p:animEffect transition="in" filter="fade">
                                      <p:cBhvr>
                                        <p:cTn id="50" dur="1000"/>
                                        <p:tgtEl>
                                          <p:spTgt spid="168"/>
                                        </p:tgtEl>
                                      </p:cBhvr>
                                    </p:animEffect>
                                  </p:childTnLst>
                                </p:cTn>
                              </p:par>
                              <p:par>
                                <p:cTn id="51" presetID="16" presetClass="entr" presetSubtype="42" fill="hold" nodeType="withEffect">
                                  <p:stCondLst>
                                    <p:cond delay="700"/>
                                  </p:stCondLst>
                                  <p:childTnLst>
                                    <p:set>
                                      <p:cBhvr>
                                        <p:cTn id="52" dur="1" fill="hold">
                                          <p:stCondLst>
                                            <p:cond delay="0"/>
                                          </p:stCondLst>
                                        </p:cTn>
                                        <p:tgtEl>
                                          <p:spTgt spid="167"/>
                                        </p:tgtEl>
                                        <p:attrNameLst>
                                          <p:attrName>style.visibility</p:attrName>
                                        </p:attrNameLst>
                                      </p:cBhvr>
                                      <p:to>
                                        <p:strVal val="visible"/>
                                      </p:to>
                                    </p:set>
                                    <p:animEffect transition="in" filter="barn(outHorizontal)">
                                      <p:cBhvr>
                                        <p:cTn id="53" dur="200"/>
                                        <p:tgtEl>
                                          <p:spTgt spid="167"/>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166"/>
                                        </p:tgtEl>
                                        <p:attrNameLst>
                                          <p:attrName>style.visibility</p:attrName>
                                        </p:attrNameLst>
                                      </p:cBhvr>
                                      <p:to>
                                        <p:strVal val="visible"/>
                                      </p:to>
                                    </p:set>
                                    <p:animEffect transition="in" filter="fade">
                                      <p:cBhvr>
                                        <p:cTn id="56" dur="500"/>
                                        <p:tgtEl>
                                          <p:spTgt spid="166"/>
                                        </p:tgtEl>
                                      </p:cBhvr>
                                    </p:animEffect>
                                  </p:childTnLst>
                                </p:cTn>
                              </p:par>
                              <p:par>
                                <p:cTn id="57" presetID="64" presetClass="path" presetSubtype="0" decel="100000" fill="hold" grpId="1" nodeType="withEffect">
                                  <p:stCondLst>
                                    <p:cond delay="750"/>
                                  </p:stCondLst>
                                  <p:childTnLst>
                                    <p:animMotion origin="layout" path="M 4.79167E-6 0.03912 L 4.79167E-6 -4.07407E-6 " pathEditMode="relative" rAng="0" ptsTypes="AA">
                                      <p:cBhvr>
                                        <p:cTn id="58" dur="500" fill="hold"/>
                                        <p:tgtEl>
                                          <p:spTgt spid="166"/>
                                        </p:tgtEl>
                                        <p:attrNameLst>
                                          <p:attrName>ppt_x</p:attrName>
                                          <p:attrName>ppt_y</p:attrName>
                                        </p:attrNameLst>
                                      </p:cBhvr>
                                      <p:rCtr x="0" y="-1968"/>
                                    </p:animMotion>
                                  </p:childTnLst>
                                </p:cTn>
                              </p:par>
                              <p:par>
                                <p:cTn id="59" presetID="10" presetClass="entr" presetSubtype="0" fill="hold" grpId="0" nodeType="withEffect">
                                  <p:stCondLst>
                                    <p:cond delay="800"/>
                                  </p:stCondLst>
                                  <p:childTnLst>
                                    <p:set>
                                      <p:cBhvr>
                                        <p:cTn id="60" dur="1" fill="hold">
                                          <p:stCondLst>
                                            <p:cond delay="0"/>
                                          </p:stCondLst>
                                        </p:cTn>
                                        <p:tgtEl>
                                          <p:spTgt spid="165"/>
                                        </p:tgtEl>
                                        <p:attrNameLst>
                                          <p:attrName>style.visibility</p:attrName>
                                        </p:attrNameLst>
                                      </p:cBhvr>
                                      <p:to>
                                        <p:strVal val="visible"/>
                                      </p:to>
                                    </p:set>
                                    <p:animEffect transition="in" filter="fade">
                                      <p:cBhvr>
                                        <p:cTn id="61" dur="500"/>
                                        <p:tgtEl>
                                          <p:spTgt spid="165"/>
                                        </p:tgtEl>
                                      </p:cBhvr>
                                    </p:animEffect>
                                  </p:childTnLst>
                                </p:cTn>
                              </p:par>
                              <p:par>
                                <p:cTn id="62" presetID="64" presetClass="path" presetSubtype="0" decel="100000" fill="hold" grpId="1" nodeType="withEffect">
                                  <p:stCondLst>
                                    <p:cond delay="800"/>
                                  </p:stCondLst>
                                  <p:childTnLst>
                                    <p:animMotion origin="layout" path="M 4.58333E-6 0.03912 L 4.58333E-6 -2.22222E-6 " pathEditMode="relative" rAng="0" ptsTypes="AA">
                                      <p:cBhvr>
                                        <p:cTn id="63" dur="500" fill="hold"/>
                                        <p:tgtEl>
                                          <p:spTgt spid="165"/>
                                        </p:tgtEl>
                                        <p:attrNameLst>
                                          <p:attrName>ppt_x</p:attrName>
                                          <p:attrName>ppt_y</p:attrName>
                                        </p:attrNameLst>
                                      </p:cBhvr>
                                      <p:rCtr x="0" y="-1968"/>
                                    </p:animMotion>
                                  </p:childTnLst>
                                </p:cTn>
                              </p:par>
                            </p:childTnLst>
                          </p:cTn>
                        </p:par>
                        <p:par>
                          <p:cTn id="64" fill="hold">
                            <p:stCondLst>
                              <p:cond delay="6250"/>
                            </p:stCondLst>
                            <p:childTnLst>
                              <p:par>
                                <p:cTn id="65" presetID="31" presetClass="entr" presetSubtype="0" fill="hold" nodeType="afterEffect">
                                  <p:stCondLst>
                                    <p:cond delay="0"/>
                                  </p:stCondLst>
                                  <p:childTnLst>
                                    <p:set>
                                      <p:cBhvr>
                                        <p:cTn id="66" dur="1" fill="hold">
                                          <p:stCondLst>
                                            <p:cond delay="0"/>
                                          </p:stCondLst>
                                        </p:cTn>
                                        <p:tgtEl>
                                          <p:spTgt spid="174"/>
                                        </p:tgtEl>
                                        <p:attrNameLst>
                                          <p:attrName>style.visibility</p:attrName>
                                        </p:attrNameLst>
                                      </p:cBhvr>
                                      <p:to>
                                        <p:strVal val="visible"/>
                                      </p:to>
                                    </p:set>
                                    <p:anim calcmode="lin" valueType="num">
                                      <p:cBhvr>
                                        <p:cTn id="67" dur="1000" fill="hold"/>
                                        <p:tgtEl>
                                          <p:spTgt spid="174"/>
                                        </p:tgtEl>
                                        <p:attrNameLst>
                                          <p:attrName>ppt_w</p:attrName>
                                        </p:attrNameLst>
                                      </p:cBhvr>
                                      <p:tavLst>
                                        <p:tav tm="0">
                                          <p:val>
                                            <p:fltVal val="0"/>
                                          </p:val>
                                        </p:tav>
                                        <p:tav tm="100000">
                                          <p:val>
                                            <p:strVal val="#ppt_w"/>
                                          </p:val>
                                        </p:tav>
                                      </p:tavLst>
                                    </p:anim>
                                    <p:anim calcmode="lin" valueType="num">
                                      <p:cBhvr>
                                        <p:cTn id="68" dur="1000" fill="hold"/>
                                        <p:tgtEl>
                                          <p:spTgt spid="174"/>
                                        </p:tgtEl>
                                        <p:attrNameLst>
                                          <p:attrName>ppt_h</p:attrName>
                                        </p:attrNameLst>
                                      </p:cBhvr>
                                      <p:tavLst>
                                        <p:tav tm="0">
                                          <p:val>
                                            <p:fltVal val="0"/>
                                          </p:val>
                                        </p:tav>
                                        <p:tav tm="100000">
                                          <p:val>
                                            <p:strVal val="#ppt_h"/>
                                          </p:val>
                                        </p:tav>
                                      </p:tavLst>
                                    </p:anim>
                                    <p:anim calcmode="lin" valueType="num">
                                      <p:cBhvr>
                                        <p:cTn id="69" dur="1000" fill="hold"/>
                                        <p:tgtEl>
                                          <p:spTgt spid="174"/>
                                        </p:tgtEl>
                                        <p:attrNameLst>
                                          <p:attrName>style.rotation</p:attrName>
                                        </p:attrNameLst>
                                      </p:cBhvr>
                                      <p:tavLst>
                                        <p:tav tm="0">
                                          <p:val>
                                            <p:fltVal val="90"/>
                                          </p:val>
                                        </p:tav>
                                        <p:tav tm="100000">
                                          <p:val>
                                            <p:fltVal val="0"/>
                                          </p:val>
                                        </p:tav>
                                      </p:tavLst>
                                    </p:anim>
                                    <p:animEffect transition="in" filter="fade">
                                      <p:cBhvr>
                                        <p:cTn id="70" dur="1000"/>
                                        <p:tgtEl>
                                          <p:spTgt spid="174"/>
                                        </p:tgtEl>
                                      </p:cBhvr>
                                    </p:animEffect>
                                  </p:childTnLst>
                                </p:cTn>
                              </p:par>
                              <p:par>
                                <p:cTn id="71" presetID="16" presetClass="entr" presetSubtype="42" fill="hold" nodeType="withEffect">
                                  <p:stCondLst>
                                    <p:cond delay="700"/>
                                  </p:stCondLst>
                                  <p:childTnLst>
                                    <p:set>
                                      <p:cBhvr>
                                        <p:cTn id="72" dur="1" fill="hold">
                                          <p:stCondLst>
                                            <p:cond delay="0"/>
                                          </p:stCondLst>
                                        </p:cTn>
                                        <p:tgtEl>
                                          <p:spTgt spid="173"/>
                                        </p:tgtEl>
                                        <p:attrNameLst>
                                          <p:attrName>style.visibility</p:attrName>
                                        </p:attrNameLst>
                                      </p:cBhvr>
                                      <p:to>
                                        <p:strVal val="visible"/>
                                      </p:to>
                                    </p:set>
                                    <p:animEffect transition="in" filter="barn(outHorizontal)">
                                      <p:cBhvr>
                                        <p:cTn id="73" dur="200"/>
                                        <p:tgtEl>
                                          <p:spTgt spid="173"/>
                                        </p:tgtEl>
                                      </p:cBhvr>
                                    </p:animEffect>
                                  </p:childTnLst>
                                </p:cTn>
                              </p:par>
                              <p:par>
                                <p:cTn id="74" presetID="10" presetClass="entr" presetSubtype="0" fill="hold" grpId="0" nodeType="withEffect">
                                  <p:stCondLst>
                                    <p:cond delay="75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64" presetClass="path" presetSubtype="0" decel="100000" fill="hold" grpId="1" nodeType="withEffect">
                                  <p:stCondLst>
                                    <p:cond delay="750"/>
                                  </p:stCondLst>
                                  <p:childTnLst>
                                    <p:animMotion origin="layout" path="M -1.875E-6 0.03912 L -1.875E-6 4.44444E-6 " pathEditMode="relative" rAng="0" ptsTypes="AA">
                                      <p:cBhvr>
                                        <p:cTn id="78" dur="500" fill="hold"/>
                                        <p:tgtEl>
                                          <p:spTgt spid="172"/>
                                        </p:tgtEl>
                                        <p:attrNameLst>
                                          <p:attrName>ppt_x</p:attrName>
                                          <p:attrName>ppt_y</p:attrName>
                                        </p:attrNameLst>
                                      </p:cBhvr>
                                      <p:rCtr x="0" y="-1968"/>
                                    </p:animMotion>
                                  </p:childTnLst>
                                </p:cTn>
                              </p:par>
                              <p:par>
                                <p:cTn id="79" presetID="10" presetClass="entr" presetSubtype="0" fill="hold" grpId="0" nodeType="withEffect">
                                  <p:stCondLst>
                                    <p:cond delay="800"/>
                                  </p:stCondLst>
                                  <p:childTnLst>
                                    <p:set>
                                      <p:cBhvr>
                                        <p:cTn id="80" dur="1" fill="hold">
                                          <p:stCondLst>
                                            <p:cond delay="0"/>
                                          </p:stCondLst>
                                        </p:cTn>
                                        <p:tgtEl>
                                          <p:spTgt spid="171"/>
                                        </p:tgtEl>
                                        <p:attrNameLst>
                                          <p:attrName>style.visibility</p:attrName>
                                        </p:attrNameLst>
                                      </p:cBhvr>
                                      <p:to>
                                        <p:strVal val="visible"/>
                                      </p:to>
                                    </p:set>
                                    <p:animEffect transition="in" filter="fade">
                                      <p:cBhvr>
                                        <p:cTn id="81" dur="500"/>
                                        <p:tgtEl>
                                          <p:spTgt spid="171"/>
                                        </p:tgtEl>
                                      </p:cBhvr>
                                    </p:animEffect>
                                  </p:childTnLst>
                                </p:cTn>
                              </p:par>
                              <p:par>
                                <p:cTn id="82" presetID="64" presetClass="path" presetSubtype="0" decel="100000" fill="hold" grpId="1" nodeType="withEffect">
                                  <p:stCondLst>
                                    <p:cond delay="800"/>
                                  </p:stCondLst>
                                  <p:childTnLst>
                                    <p:animMotion origin="layout" path="M -2.08333E-6 0.03912 L -2.08333E-6 2.22222E-6 " pathEditMode="relative" rAng="0" ptsTypes="AA">
                                      <p:cBhvr>
                                        <p:cTn id="83" dur="500" fill="hold"/>
                                        <p:tgtEl>
                                          <p:spTgt spid="171"/>
                                        </p:tgtEl>
                                        <p:attrNameLst>
                                          <p:attrName>ppt_x</p:attrName>
                                          <p:attrName>ppt_y</p:attrName>
                                        </p:attrNameLst>
                                      </p:cBhvr>
                                      <p:rCtr x="0" y="-1968"/>
                                    </p:animMotion>
                                  </p:childTnLst>
                                </p:cTn>
                              </p:par>
                            </p:childTnLst>
                          </p:cTn>
                        </p:par>
                        <p:par>
                          <p:cTn id="84" fill="hold">
                            <p:stCondLst>
                              <p:cond delay="7550"/>
                            </p:stCondLst>
                            <p:childTnLst>
                              <p:par>
                                <p:cTn id="85" presetID="31"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 calcmode="lin" valueType="num">
                                      <p:cBhvr>
                                        <p:cTn id="87" dur="1000" fill="hold"/>
                                        <p:tgtEl>
                                          <p:spTgt spid="180"/>
                                        </p:tgtEl>
                                        <p:attrNameLst>
                                          <p:attrName>ppt_w</p:attrName>
                                        </p:attrNameLst>
                                      </p:cBhvr>
                                      <p:tavLst>
                                        <p:tav tm="0">
                                          <p:val>
                                            <p:fltVal val="0"/>
                                          </p:val>
                                        </p:tav>
                                        <p:tav tm="100000">
                                          <p:val>
                                            <p:strVal val="#ppt_w"/>
                                          </p:val>
                                        </p:tav>
                                      </p:tavLst>
                                    </p:anim>
                                    <p:anim calcmode="lin" valueType="num">
                                      <p:cBhvr>
                                        <p:cTn id="88" dur="1000" fill="hold"/>
                                        <p:tgtEl>
                                          <p:spTgt spid="180"/>
                                        </p:tgtEl>
                                        <p:attrNameLst>
                                          <p:attrName>ppt_h</p:attrName>
                                        </p:attrNameLst>
                                      </p:cBhvr>
                                      <p:tavLst>
                                        <p:tav tm="0">
                                          <p:val>
                                            <p:fltVal val="0"/>
                                          </p:val>
                                        </p:tav>
                                        <p:tav tm="100000">
                                          <p:val>
                                            <p:strVal val="#ppt_h"/>
                                          </p:val>
                                        </p:tav>
                                      </p:tavLst>
                                    </p:anim>
                                    <p:anim calcmode="lin" valueType="num">
                                      <p:cBhvr>
                                        <p:cTn id="89" dur="1000" fill="hold"/>
                                        <p:tgtEl>
                                          <p:spTgt spid="180"/>
                                        </p:tgtEl>
                                        <p:attrNameLst>
                                          <p:attrName>style.rotation</p:attrName>
                                        </p:attrNameLst>
                                      </p:cBhvr>
                                      <p:tavLst>
                                        <p:tav tm="0">
                                          <p:val>
                                            <p:fltVal val="90"/>
                                          </p:val>
                                        </p:tav>
                                        <p:tav tm="100000">
                                          <p:val>
                                            <p:fltVal val="0"/>
                                          </p:val>
                                        </p:tav>
                                      </p:tavLst>
                                    </p:anim>
                                    <p:animEffect transition="in" filter="fade">
                                      <p:cBhvr>
                                        <p:cTn id="90" dur="1000"/>
                                        <p:tgtEl>
                                          <p:spTgt spid="180"/>
                                        </p:tgtEl>
                                      </p:cBhvr>
                                    </p:animEffect>
                                  </p:childTnLst>
                                </p:cTn>
                              </p:par>
                              <p:par>
                                <p:cTn id="91" presetID="16" presetClass="entr" presetSubtype="42" fill="hold" nodeType="withEffect">
                                  <p:stCondLst>
                                    <p:cond delay="700"/>
                                  </p:stCondLst>
                                  <p:childTnLst>
                                    <p:set>
                                      <p:cBhvr>
                                        <p:cTn id="92" dur="1" fill="hold">
                                          <p:stCondLst>
                                            <p:cond delay="0"/>
                                          </p:stCondLst>
                                        </p:cTn>
                                        <p:tgtEl>
                                          <p:spTgt spid="179"/>
                                        </p:tgtEl>
                                        <p:attrNameLst>
                                          <p:attrName>style.visibility</p:attrName>
                                        </p:attrNameLst>
                                      </p:cBhvr>
                                      <p:to>
                                        <p:strVal val="visible"/>
                                      </p:to>
                                    </p:set>
                                    <p:animEffect transition="in" filter="barn(outHorizontal)">
                                      <p:cBhvr>
                                        <p:cTn id="93" dur="200"/>
                                        <p:tgtEl>
                                          <p:spTgt spid="179"/>
                                        </p:tgtEl>
                                      </p:cBhvr>
                                    </p:animEffect>
                                  </p:childTnLst>
                                </p:cTn>
                              </p:par>
                              <p:par>
                                <p:cTn id="94" presetID="10" presetClass="entr" presetSubtype="0" fill="hold" grpId="0" nodeType="withEffect">
                                  <p:stCondLst>
                                    <p:cond delay="750"/>
                                  </p:stCondLst>
                                  <p:childTnLst>
                                    <p:set>
                                      <p:cBhvr>
                                        <p:cTn id="95" dur="1" fill="hold">
                                          <p:stCondLst>
                                            <p:cond delay="0"/>
                                          </p:stCondLst>
                                        </p:cTn>
                                        <p:tgtEl>
                                          <p:spTgt spid="178"/>
                                        </p:tgtEl>
                                        <p:attrNameLst>
                                          <p:attrName>style.visibility</p:attrName>
                                        </p:attrNameLst>
                                      </p:cBhvr>
                                      <p:to>
                                        <p:strVal val="visible"/>
                                      </p:to>
                                    </p:set>
                                    <p:animEffect transition="in" filter="fade">
                                      <p:cBhvr>
                                        <p:cTn id="96" dur="500"/>
                                        <p:tgtEl>
                                          <p:spTgt spid="178"/>
                                        </p:tgtEl>
                                      </p:cBhvr>
                                    </p:animEffect>
                                  </p:childTnLst>
                                </p:cTn>
                              </p:par>
                              <p:par>
                                <p:cTn id="97" presetID="64" presetClass="path" presetSubtype="0" decel="100000" fill="hold" grpId="1" nodeType="withEffect">
                                  <p:stCondLst>
                                    <p:cond delay="750"/>
                                  </p:stCondLst>
                                  <p:childTnLst>
                                    <p:animMotion origin="layout" path="M -1.875E-6 0.03912 L -1.875E-6 -1.48148E-6 " pathEditMode="relative" rAng="0" ptsTypes="AA">
                                      <p:cBhvr>
                                        <p:cTn id="98" dur="500" fill="hold"/>
                                        <p:tgtEl>
                                          <p:spTgt spid="178"/>
                                        </p:tgtEl>
                                        <p:attrNameLst>
                                          <p:attrName>ppt_x</p:attrName>
                                          <p:attrName>ppt_y</p:attrName>
                                        </p:attrNameLst>
                                      </p:cBhvr>
                                      <p:rCtr x="0" y="-1968"/>
                                    </p:animMotion>
                                  </p:childTnLst>
                                </p:cTn>
                              </p:par>
                              <p:par>
                                <p:cTn id="99" presetID="10" presetClass="entr" presetSubtype="0" fill="hold" grpId="0" nodeType="withEffect">
                                  <p:stCondLst>
                                    <p:cond delay="800"/>
                                  </p:stCondLst>
                                  <p:childTnLst>
                                    <p:set>
                                      <p:cBhvr>
                                        <p:cTn id="100" dur="1" fill="hold">
                                          <p:stCondLst>
                                            <p:cond delay="0"/>
                                          </p:stCondLst>
                                        </p:cTn>
                                        <p:tgtEl>
                                          <p:spTgt spid="177"/>
                                        </p:tgtEl>
                                        <p:attrNameLst>
                                          <p:attrName>style.visibility</p:attrName>
                                        </p:attrNameLst>
                                      </p:cBhvr>
                                      <p:to>
                                        <p:strVal val="visible"/>
                                      </p:to>
                                    </p:set>
                                    <p:animEffect transition="in" filter="fade">
                                      <p:cBhvr>
                                        <p:cTn id="101" dur="500"/>
                                        <p:tgtEl>
                                          <p:spTgt spid="177"/>
                                        </p:tgtEl>
                                      </p:cBhvr>
                                    </p:animEffect>
                                  </p:childTnLst>
                                </p:cTn>
                              </p:par>
                              <p:par>
                                <p:cTn id="102" presetID="64" presetClass="path" presetSubtype="0" decel="100000" fill="hold" grpId="1" nodeType="withEffect">
                                  <p:stCondLst>
                                    <p:cond delay="800"/>
                                  </p:stCondLst>
                                  <p:childTnLst>
                                    <p:animMotion origin="layout" path="M -2.08333E-6 0.03912 L -2.08333E-6 4.81481E-6 " pathEditMode="relative" rAng="0" ptsTypes="AA">
                                      <p:cBhvr>
                                        <p:cTn id="103" dur="500" fill="hold"/>
                                        <p:tgtEl>
                                          <p:spTgt spid="177"/>
                                        </p:tgtEl>
                                        <p:attrNameLst>
                                          <p:attrName>ppt_x</p:attrName>
                                          <p:attrName>ppt_y</p:attrName>
                                        </p:attrNameLst>
                                      </p:cBhvr>
                                      <p:rCtr x="0" y="-1968"/>
                                    </p:animMotion>
                                  </p:childTnLst>
                                </p:cTn>
                              </p:par>
                            </p:childTnLst>
                          </p:cTn>
                        </p:par>
                        <p:par>
                          <p:cTn id="104" fill="hold">
                            <p:stCondLst>
                              <p:cond delay="8850"/>
                            </p:stCondLst>
                            <p:childTnLst>
                              <p:par>
                                <p:cTn id="105" presetID="31" presetClass="entr" presetSubtype="0" fill="hold" nodeType="afterEffect">
                                  <p:stCondLst>
                                    <p:cond delay="0"/>
                                  </p:stCondLst>
                                  <p:childTnLst>
                                    <p:set>
                                      <p:cBhvr>
                                        <p:cTn id="106" dur="1" fill="hold">
                                          <p:stCondLst>
                                            <p:cond delay="0"/>
                                          </p:stCondLst>
                                        </p:cTn>
                                        <p:tgtEl>
                                          <p:spTgt spid="186"/>
                                        </p:tgtEl>
                                        <p:attrNameLst>
                                          <p:attrName>style.visibility</p:attrName>
                                        </p:attrNameLst>
                                      </p:cBhvr>
                                      <p:to>
                                        <p:strVal val="visible"/>
                                      </p:to>
                                    </p:set>
                                    <p:anim calcmode="lin" valueType="num">
                                      <p:cBhvr>
                                        <p:cTn id="107" dur="1000" fill="hold"/>
                                        <p:tgtEl>
                                          <p:spTgt spid="186"/>
                                        </p:tgtEl>
                                        <p:attrNameLst>
                                          <p:attrName>ppt_w</p:attrName>
                                        </p:attrNameLst>
                                      </p:cBhvr>
                                      <p:tavLst>
                                        <p:tav tm="0">
                                          <p:val>
                                            <p:fltVal val="0"/>
                                          </p:val>
                                        </p:tav>
                                        <p:tav tm="100000">
                                          <p:val>
                                            <p:strVal val="#ppt_w"/>
                                          </p:val>
                                        </p:tav>
                                      </p:tavLst>
                                    </p:anim>
                                    <p:anim calcmode="lin" valueType="num">
                                      <p:cBhvr>
                                        <p:cTn id="108" dur="1000" fill="hold"/>
                                        <p:tgtEl>
                                          <p:spTgt spid="186"/>
                                        </p:tgtEl>
                                        <p:attrNameLst>
                                          <p:attrName>ppt_h</p:attrName>
                                        </p:attrNameLst>
                                      </p:cBhvr>
                                      <p:tavLst>
                                        <p:tav tm="0">
                                          <p:val>
                                            <p:fltVal val="0"/>
                                          </p:val>
                                        </p:tav>
                                        <p:tav tm="100000">
                                          <p:val>
                                            <p:strVal val="#ppt_h"/>
                                          </p:val>
                                        </p:tav>
                                      </p:tavLst>
                                    </p:anim>
                                    <p:anim calcmode="lin" valueType="num">
                                      <p:cBhvr>
                                        <p:cTn id="109" dur="1000" fill="hold"/>
                                        <p:tgtEl>
                                          <p:spTgt spid="186"/>
                                        </p:tgtEl>
                                        <p:attrNameLst>
                                          <p:attrName>style.rotation</p:attrName>
                                        </p:attrNameLst>
                                      </p:cBhvr>
                                      <p:tavLst>
                                        <p:tav tm="0">
                                          <p:val>
                                            <p:fltVal val="90"/>
                                          </p:val>
                                        </p:tav>
                                        <p:tav tm="100000">
                                          <p:val>
                                            <p:fltVal val="0"/>
                                          </p:val>
                                        </p:tav>
                                      </p:tavLst>
                                    </p:anim>
                                    <p:animEffect transition="in" filter="fade">
                                      <p:cBhvr>
                                        <p:cTn id="110" dur="1000"/>
                                        <p:tgtEl>
                                          <p:spTgt spid="186"/>
                                        </p:tgtEl>
                                      </p:cBhvr>
                                    </p:animEffect>
                                  </p:childTnLst>
                                </p:cTn>
                              </p:par>
                              <p:par>
                                <p:cTn id="111" presetID="16" presetClass="entr" presetSubtype="42" fill="hold" nodeType="withEffect">
                                  <p:stCondLst>
                                    <p:cond delay="700"/>
                                  </p:stCondLst>
                                  <p:childTnLst>
                                    <p:set>
                                      <p:cBhvr>
                                        <p:cTn id="112" dur="1" fill="hold">
                                          <p:stCondLst>
                                            <p:cond delay="0"/>
                                          </p:stCondLst>
                                        </p:cTn>
                                        <p:tgtEl>
                                          <p:spTgt spid="185"/>
                                        </p:tgtEl>
                                        <p:attrNameLst>
                                          <p:attrName>style.visibility</p:attrName>
                                        </p:attrNameLst>
                                      </p:cBhvr>
                                      <p:to>
                                        <p:strVal val="visible"/>
                                      </p:to>
                                    </p:set>
                                    <p:animEffect transition="in" filter="barn(outHorizontal)">
                                      <p:cBhvr>
                                        <p:cTn id="113" dur="200"/>
                                        <p:tgtEl>
                                          <p:spTgt spid="185"/>
                                        </p:tgtEl>
                                      </p:cBhvr>
                                    </p:animEffect>
                                  </p:childTnLst>
                                </p:cTn>
                              </p:par>
                              <p:par>
                                <p:cTn id="114" presetID="10" presetClass="entr" presetSubtype="0" fill="hold" grpId="0" nodeType="withEffect">
                                  <p:stCondLst>
                                    <p:cond delay="750"/>
                                  </p:stCondLst>
                                  <p:childTnLst>
                                    <p:set>
                                      <p:cBhvr>
                                        <p:cTn id="115" dur="1" fill="hold">
                                          <p:stCondLst>
                                            <p:cond delay="0"/>
                                          </p:stCondLst>
                                        </p:cTn>
                                        <p:tgtEl>
                                          <p:spTgt spid="184"/>
                                        </p:tgtEl>
                                        <p:attrNameLst>
                                          <p:attrName>style.visibility</p:attrName>
                                        </p:attrNameLst>
                                      </p:cBhvr>
                                      <p:to>
                                        <p:strVal val="visible"/>
                                      </p:to>
                                    </p:set>
                                    <p:animEffect transition="in" filter="fade">
                                      <p:cBhvr>
                                        <p:cTn id="116" dur="500"/>
                                        <p:tgtEl>
                                          <p:spTgt spid="184"/>
                                        </p:tgtEl>
                                      </p:cBhvr>
                                    </p:animEffect>
                                  </p:childTnLst>
                                </p:cTn>
                              </p:par>
                              <p:par>
                                <p:cTn id="117" presetID="64" presetClass="path" presetSubtype="0" decel="100000" fill="hold" grpId="1" nodeType="withEffect">
                                  <p:stCondLst>
                                    <p:cond delay="750"/>
                                  </p:stCondLst>
                                  <p:childTnLst>
                                    <p:animMotion origin="layout" path="M 4.16667E-7 0.03912 L 4.16667E-7 7.40741E-7 " pathEditMode="relative" rAng="0" ptsTypes="AA">
                                      <p:cBhvr>
                                        <p:cTn id="118" dur="500" fill="hold"/>
                                        <p:tgtEl>
                                          <p:spTgt spid="184"/>
                                        </p:tgtEl>
                                        <p:attrNameLst>
                                          <p:attrName>ppt_x</p:attrName>
                                          <p:attrName>ppt_y</p:attrName>
                                        </p:attrNameLst>
                                      </p:cBhvr>
                                      <p:rCtr x="0" y="-1968"/>
                                    </p:animMotion>
                                  </p:childTnLst>
                                </p:cTn>
                              </p:par>
                              <p:par>
                                <p:cTn id="119" presetID="10" presetClass="entr" presetSubtype="0" fill="hold" grpId="0" nodeType="withEffect">
                                  <p:stCondLst>
                                    <p:cond delay="800"/>
                                  </p:stCondLst>
                                  <p:childTnLst>
                                    <p:set>
                                      <p:cBhvr>
                                        <p:cTn id="120" dur="1" fill="hold">
                                          <p:stCondLst>
                                            <p:cond delay="0"/>
                                          </p:stCondLst>
                                        </p:cTn>
                                        <p:tgtEl>
                                          <p:spTgt spid="183"/>
                                        </p:tgtEl>
                                        <p:attrNameLst>
                                          <p:attrName>style.visibility</p:attrName>
                                        </p:attrNameLst>
                                      </p:cBhvr>
                                      <p:to>
                                        <p:strVal val="visible"/>
                                      </p:to>
                                    </p:set>
                                    <p:animEffect transition="in" filter="fade">
                                      <p:cBhvr>
                                        <p:cTn id="121" dur="500"/>
                                        <p:tgtEl>
                                          <p:spTgt spid="183"/>
                                        </p:tgtEl>
                                      </p:cBhvr>
                                    </p:animEffect>
                                  </p:childTnLst>
                                </p:cTn>
                              </p:par>
                              <p:par>
                                <p:cTn id="122" presetID="64" presetClass="path" presetSubtype="0" decel="100000" fill="hold" grpId="1" nodeType="withEffect">
                                  <p:stCondLst>
                                    <p:cond delay="800"/>
                                  </p:stCondLst>
                                  <p:childTnLst>
                                    <p:animMotion origin="layout" path="M 4.16667E-7 0.03912 L 4.16667E-7 -1.48148E-6 " pathEditMode="relative" rAng="0" ptsTypes="AA">
                                      <p:cBhvr>
                                        <p:cTn id="123" dur="500" fill="hold"/>
                                        <p:tgtEl>
                                          <p:spTgt spid="183"/>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2" grpId="0" animBg="1"/>
      <p:bldP spid="159" grpId="0"/>
      <p:bldP spid="159" grpId="1"/>
      <p:bldP spid="160" grpId="0"/>
      <p:bldP spid="160" grpId="1"/>
      <p:bldP spid="165" grpId="0"/>
      <p:bldP spid="165" grpId="1"/>
      <p:bldP spid="166" grpId="0"/>
      <p:bldP spid="166" grpId="1"/>
      <p:bldP spid="171" grpId="0"/>
      <p:bldP spid="171" grpId="1"/>
      <p:bldP spid="172" grpId="0"/>
      <p:bldP spid="172" grpId="1"/>
      <p:bldP spid="177" grpId="0"/>
      <p:bldP spid="177" grpId="1"/>
      <p:bldP spid="178" grpId="0"/>
      <p:bldP spid="178" grpId="1"/>
      <p:bldP spid="183" grpId="0"/>
      <p:bldP spid="183" grpId="1"/>
      <p:bldP spid="184" grpId="0"/>
      <p:bldP spid="184"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5"/>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业务及市场分析</a:t>
            </a:r>
          </a:p>
        </p:txBody>
      </p:sp>
      <p:sp>
        <p:nvSpPr>
          <p:cNvPr id="31" name="矩形 30">
            <a:extLst>
              <a:ext uri="{FF2B5EF4-FFF2-40B4-BE49-F238E27FC236}">
                <a16:creationId xmlns:a16="http://schemas.microsoft.com/office/drawing/2014/main" id="{730CBDCF-793D-4259-9CB5-0C724F7780B2}"/>
              </a:ext>
            </a:extLst>
          </p:cNvPr>
          <p:cNvSpPr/>
          <p:nvPr/>
        </p:nvSpPr>
        <p:spPr>
          <a:xfrm>
            <a:off x="0" y="1368661"/>
            <a:ext cx="12192000" cy="3511227"/>
          </a:xfrm>
          <a:prstGeom prst="rect">
            <a:avLst/>
          </a:prstGeom>
          <a:solidFill>
            <a:srgbClr val="677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C776FAD5-042E-410B-ADD8-E29E34F20808}"/>
              </a:ext>
            </a:extLst>
          </p:cNvPr>
          <p:cNvGrpSpPr/>
          <p:nvPr/>
        </p:nvGrpSpPr>
        <p:grpSpPr>
          <a:xfrm>
            <a:off x="5975872" y="1832871"/>
            <a:ext cx="141197" cy="2503325"/>
            <a:chOff x="5975868" y="2525485"/>
            <a:chExt cx="141197" cy="2503325"/>
          </a:xfrm>
        </p:grpSpPr>
        <p:sp>
          <p:nvSpPr>
            <p:cNvPr id="33" name="梯形 32">
              <a:extLst>
                <a:ext uri="{FF2B5EF4-FFF2-40B4-BE49-F238E27FC236}">
                  <a16:creationId xmlns:a16="http://schemas.microsoft.com/office/drawing/2014/main" id="{B404D1CA-6BDA-47A5-8773-C3AD383E7416}"/>
                </a:ext>
              </a:extLst>
            </p:cNvPr>
            <p:cNvSpPr/>
            <p:nvPr/>
          </p:nvSpPr>
          <p:spPr>
            <a:xfrm>
              <a:off x="5975868" y="2525485"/>
              <a:ext cx="64148" cy="250332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4B92FA62-B000-4E0F-BC8C-84F8423DEC79}"/>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A7FDCA34-8EB7-463B-BC59-4394E04B9A66}"/>
              </a:ext>
            </a:extLst>
          </p:cNvPr>
          <p:cNvGrpSpPr/>
          <p:nvPr/>
        </p:nvGrpSpPr>
        <p:grpSpPr>
          <a:xfrm>
            <a:off x="4467497" y="2324901"/>
            <a:ext cx="160403" cy="2011291"/>
            <a:chOff x="5956663" y="3017520"/>
            <a:chExt cx="160402" cy="2011290"/>
          </a:xfrm>
        </p:grpSpPr>
        <p:sp>
          <p:nvSpPr>
            <p:cNvPr id="36" name="梯形 35">
              <a:extLst>
                <a:ext uri="{FF2B5EF4-FFF2-40B4-BE49-F238E27FC236}">
                  <a16:creationId xmlns:a16="http://schemas.microsoft.com/office/drawing/2014/main" id="{5D414591-9BFE-4A33-9D5B-AFFEC462B1A3}"/>
                </a:ext>
              </a:extLst>
            </p:cNvPr>
            <p:cNvSpPr/>
            <p:nvPr/>
          </p:nvSpPr>
          <p:spPr>
            <a:xfrm>
              <a:off x="5956663" y="3017520"/>
              <a:ext cx="83353" cy="2011290"/>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F814168A-6540-4B20-9687-523CE57AACC6}"/>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325063AB-38C2-404A-80C1-4268BD75EDF6}"/>
              </a:ext>
            </a:extLst>
          </p:cNvPr>
          <p:cNvGrpSpPr/>
          <p:nvPr/>
        </p:nvGrpSpPr>
        <p:grpSpPr>
          <a:xfrm>
            <a:off x="2338251" y="2978049"/>
            <a:ext cx="147340" cy="1358147"/>
            <a:chOff x="5969725" y="3670662"/>
            <a:chExt cx="147340" cy="1358147"/>
          </a:xfrm>
        </p:grpSpPr>
        <p:sp>
          <p:nvSpPr>
            <p:cNvPr id="39" name="梯形 38">
              <a:extLst>
                <a:ext uri="{FF2B5EF4-FFF2-40B4-BE49-F238E27FC236}">
                  <a16:creationId xmlns:a16="http://schemas.microsoft.com/office/drawing/2014/main" id="{44AD7F0B-F354-43B8-9A7A-1E232856946B}"/>
                </a:ext>
              </a:extLst>
            </p:cNvPr>
            <p:cNvSpPr/>
            <p:nvPr/>
          </p:nvSpPr>
          <p:spPr>
            <a:xfrm>
              <a:off x="5969725" y="3670662"/>
              <a:ext cx="70291" cy="1358147"/>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EB2F2BD8-1862-4374-902F-7DDBF9469463}"/>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5C2D20CA-801D-4F69-A509-A79C6117A530}"/>
              </a:ext>
            </a:extLst>
          </p:cNvPr>
          <p:cNvGrpSpPr/>
          <p:nvPr/>
        </p:nvGrpSpPr>
        <p:grpSpPr>
          <a:xfrm>
            <a:off x="1175657" y="3605064"/>
            <a:ext cx="160403" cy="731129"/>
            <a:chOff x="5956663" y="4297680"/>
            <a:chExt cx="160402" cy="731129"/>
          </a:xfrm>
        </p:grpSpPr>
        <p:sp>
          <p:nvSpPr>
            <p:cNvPr id="42" name="梯形 41">
              <a:extLst>
                <a:ext uri="{FF2B5EF4-FFF2-40B4-BE49-F238E27FC236}">
                  <a16:creationId xmlns:a16="http://schemas.microsoft.com/office/drawing/2014/main" id="{831D185D-632D-4C93-B8B1-0DD942534FEC}"/>
                </a:ext>
              </a:extLst>
            </p:cNvPr>
            <p:cNvSpPr/>
            <p:nvPr/>
          </p:nvSpPr>
          <p:spPr>
            <a:xfrm>
              <a:off x="5956663" y="4297680"/>
              <a:ext cx="83354" cy="731129"/>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8E1AD839-C7BF-4228-ADA6-645119483B2E}"/>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6ABD5E6-1F80-4949-9B0E-7466BBABB380}"/>
              </a:ext>
            </a:extLst>
          </p:cNvPr>
          <p:cNvGrpSpPr/>
          <p:nvPr/>
        </p:nvGrpSpPr>
        <p:grpSpPr>
          <a:xfrm>
            <a:off x="7172173" y="2871991"/>
            <a:ext cx="122769" cy="1464200"/>
            <a:chOff x="5994296" y="3564610"/>
            <a:chExt cx="122769" cy="1464200"/>
          </a:xfrm>
        </p:grpSpPr>
        <p:sp>
          <p:nvSpPr>
            <p:cNvPr id="45" name="梯形 44">
              <a:extLst>
                <a:ext uri="{FF2B5EF4-FFF2-40B4-BE49-F238E27FC236}">
                  <a16:creationId xmlns:a16="http://schemas.microsoft.com/office/drawing/2014/main" id="{D92DB640-D6FC-4203-A308-C09A1F3A0FAF}"/>
                </a:ext>
              </a:extLst>
            </p:cNvPr>
            <p:cNvSpPr/>
            <p:nvPr/>
          </p:nvSpPr>
          <p:spPr>
            <a:xfrm>
              <a:off x="5994296" y="3564610"/>
              <a:ext cx="45719" cy="1464200"/>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02D86665-3BB9-4058-9DBF-DEB8EBEDED65}"/>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FC5399C5-BA09-4D18-9B8B-FCD2BE4AF5F3}"/>
              </a:ext>
            </a:extLst>
          </p:cNvPr>
          <p:cNvGrpSpPr/>
          <p:nvPr/>
        </p:nvGrpSpPr>
        <p:grpSpPr>
          <a:xfrm>
            <a:off x="8865037" y="3104471"/>
            <a:ext cx="134719" cy="1231725"/>
            <a:chOff x="5982346" y="3797084"/>
            <a:chExt cx="134719" cy="1231725"/>
          </a:xfrm>
        </p:grpSpPr>
        <p:sp>
          <p:nvSpPr>
            <p:cNvPr id="48" name="梯形 47">
              <a:extLst>
                <a:ext uri="{FF2B5EF4-FFF2-40B4-BE49-F238E27FC236}">
                  <a16:creationId xmlns:a16="http://schemas.microsoft.com/office/drawing/2014/main" id="{D3192F2E-CE5D-4FF1-9977-444425FA1E0F}"/>
                </a:ext>
              </a:extLst>
            </p:cNvPr>
            <p:cNvSpPr/>
            <p:nvPr/>
          </p:nvSpPr>
          <p:spPr>
            <a:xfrm>
              <a:off x="5982346" y="3797084"/>
              <a:ext cx="57669" cy="123172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0BD32118-FA12-471C-8C13-8BD67AA482AD}"/>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E91BD556-34BE-496A-9F7B-6A0F87330859}"/>
              </a:ext>
            </a:extLst>
          </p:cNvPr>
          <p:cNvGrpSpPr/>
          <p:nvPr/>
        </p:nvGrpSpPr>
        <p:grpSpPr>
          <a:xfrm>
            <a:off x="10399369" y="3662412"/>
            <a:ext cx="150217" cy="673785"/>
            <a:chOff x="5966848" y="4355024"/>
            <a:chExt cx="150217" cy="673785"/>
          </a:xfrm>
        </p:grpSpPr>
        <p:sp>
          <p:nvSpPr>
            <p:cNvPr id="51" name="梯形 50">
              <a:extLst>
                <a:ext uri="{FF2B5EF4-FFF2-40B4-BE49-F238E27FC236}">
                  <a16:creationId xmlns:a16="http://schemas.microsoft.com/office/drawing/2014/main" id="{24807447-FBA9-4DE6-BBDD-8B79E300F3D0}"/>
                </a:ext>
              </a:extLst>
            </p:cNvPr>
            <p:cNvSpPr/>
            <p:nvPr/>
          </p:nvSpPr>
          <p:spPr>
            <a:xfrm>
              <a:off x="5966848" y="4355024"/>
              <a:ext cx="73168" cy="67378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F989E5EA-52E1-4CD0-9D8A-B33DC7F591D4}"/>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5AFCEF56-DC1F-45A8-A67F-F58E3A96E57D}"/>
              </a:ext>
            </a:extLst>
          </p:cNvPr>
          <p:cNvSpPr/>
          <p:nvPr/>
        </p:nvSpPr>
        <p:spPr>
          <a:xfrm>
            <a:off x="0" y="4313341"/>
            <a:ext cx="12192000" cy="61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4F90AB85-1C5C-43B0-BAED-5E962E3369F8}"/>
              </a:ext>
            </a:extLst>
          </p:cNvPr>
          <p:cNvGrpSpPr/>
          <p:nvPr/>
        </p:nvGrpSpPr>
        <p:grpSpPr>
          <a:xfrm>
            <a:off x="6795606" y="2463618"/>
            <a:ext cx="804151" cy="804151"/>
            <a:chOff x="7559732" y="2518840"/>
            <a:chExt cx="804151" cy="804151"/>
          </a:xfrm>
        </p:grpSpPr>
        <p:sp>
          <p:nvSpPr>
            <p:cNvPr id="55" name="椭圆 54">
              <a:extLst>
                <a:ext uri="{FF2B5EF4-FFF2-40B4-BE49-F238E27FC236}">
                  <a16:creationId xmlns:a16="http://schemas.microsoft.com/office/drawing/2014/main" id="{F4074B93-5092-49DA-BBAA-2C279A0C60A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9EC1AD10-1B8C-4173-8FDA-6FC81F925318}"/>
                </a:ext>
              </a:extLst>
            </p:cNvPr>
            <p:cNvGrpSpPr/>
            <p:nvPr/>
          </p:nvGrpSpPr>
          <p:grpSpPr>
            <a:xfrm rot="20666371">
              <a:off x="7573951" y="2524413"/>
              <a:ext cx="733862" cy="537082"/>
              <a:chOff x="6116913" y="3219723"/>
              <a:chExt cx="759393" cy="555767"/>
            </a:xfrm>
            <a:solidFill>
              <a:schemeClr val="bg1"/>
            </a:solidFill>
          </p:grpSpPr>
          <p:sp>
            <p:nvSpPr>
              <p:cNvPr id="57" name="梯形 56">
                <a:extLst>
                  <a:ext uri="{FF2B5EF4-FFF2-40B4-BE49-F238E27FC236}">
                    <a16:creationId xmlns:a16="http://schemas.microsoft.com/office/drawing/2014/main" id="{F21D66B3-E20C-483A-905A-7A42AC3474C5}"/>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a:extLst>
                  <a:ext uri="{FF2B5EF4-FFF2-40B4-BE49-F238E27FC236}">
                    <a16:creationId xmlns:a16="http://schemas.microsoft.com/office/drawing/2014/main" id="{4BCD084A-120D-4BE1-9042-242C27B6A4A3}"/>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D7CFCE76-38FC-4E45-9EEE-FC6AF20F2169}"/>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3FD7E3F-A28D-4884-90DD-A03DB8575BAE}"/>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a:extLst>
              <a:ext uri="{FF2B5EF4-FFF2-40B4-BE49-F238E27FC236}">
                <a16:creationId xmlns:a16="http://schemas.microsoft.com/office/drawing/2014/main" id="{DDDCB6B7-8A42-42E9-8196-2B2BCC717F22}"/>
              </a:ext>
            </a:extLst>
          </p:cNvPr>
          <p:cNvGrpSpPr/>
          <p:nvPr/>
        </p:nvGrpSpPr>
        <p:grpSpPr>
          <a:xfrm rot="820051">
            <a:off x="5535676" y="1454508"/>
            <a:ext cx="938913" cy="938913"/>
            <a:chOff x="7559732" y="2518840"/>
            <a:chExt cx="804151" cy="804151"/>
          </a:xfrm>
        </p:grpSpPr>
        <p:sp>
          <p:nvSpPr>
            <p:cNvPr id="62" name="椭圆 61">
              <a:extLst>
                <a:ext uri="{FF2B5EF4-FFF2-40B4-BE49-F238E27FC236}">
                  <a16:creationId xmlns:a16="http://schemas.microsoft.com/office/drawing/2014/main" id="{FA0FCD65-7BF4-4A32-BDD2-C3C07966B116}"/>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EB4E4AEB-0220-4E0D-A1D5-A4119994496E}"/>
                </a:ext>
              </a:extLst>
            </p:cNvPr>
            <p:cNvGrpSpPr/>
            <p:nvPr/>
          </p:nvGrpSpPr>
          <p:grpSpPr>
            <a:xfrm rot="20666371">
              <a:off x="7573951" y="2524413"/>
              <a:ext cx="733862" cy="537082"/>
              <a:chOff x="6116913" y="3219723"/>
              <a:chExt cx="759393" cy="555767"/>
            </a:xfrm>
            <a:solidFill>
              <a:schemeClr val="bg1"/>
            </a:solidFill>
          </p:grpSpPr>
          <p:sp>
            <p:nvSpPr>
              <p:cNvPr id="64" name="梯形 63">
                <a:extLst>
                  <a:ext uri="{FF2B5EF4-FFF2-40B4-BE49-F238E27FC236}">
                    <a16:creationId xmlns:a16="http://schemas.microsoft.com/office/drawing/2014/main" id="{D9FB5D5E-DA54-4111-BB17-97D83BEF1DDA}"/>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64">
                <a:extLst>
                  <a:ext uri="{FF2B5EF4-FFF2-40B4-BE49-F238E27FC236}">
                    <a16:creationId xmlns:a16="http://schemas.microsoft.com/office/drawing/2014/main" id="{A4757295-FBDA-4640-BF7E-0B905CE4ABA5}"/>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5">
                <a:extLst>
                  <a:ext uri="{FF2B5EF4-FFF2-40B4-BE49-F238E27FC236}">
                    <a16:creationId xmlns:a16="http://schemas.microsoft.com/office/drawing/2014/main" id="{0128A29D-F946-45E8-A126-DD0CC0964FC0}"/>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99D81C9-7661-405D-A27D-16E6B3233D9B}"/>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8" name="组合 67">
            <a:extLst>
              <a:ext uri="{FF2B5EF4-FFF2-40B4-BE49-F238E27FC236}">
                <a16:creationId xmlns:a16="http://schemas.microsoft.com/office/drawing/2014/main" id="{38E1C46D-EF64-424E-924D-55D78D83B9AC}"/>
              </a:ext>
            </a:extLst>
          </p:cNvPr>
          <p:cNvGrpSpPr/>
          <p:nvPr/>
        </p:nvGrpSpPr>
        <p:grpSpPr>
          <a:xfrm>
            <a:off x="4109557" y="1911167"/>
            <a:ext cx="804151" cy="804151"/>
            <a:chOff x="7559732" y="2518840"/>
            <a:chExt cx="804151" cy="804151"/>
          </a:xfrm>
        </p:grpSpPr>
        <p:sp>
          <p:nvSpPr>
            <p:cNvPr id="69" name="椭圆 68">
              <a:extLst>
                <a:ext uri="{FF2B5EF4-FFF2-40B4-BE49-F238E27FC236}">
                  <a16:creationId xmlns:a16="http://schemas.microsoft.com/office/drawing/2014/main" id="{F72C1044-F58C-4AD8-ACD3-5B85C7693D5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A631F137-5655-448B-BCDF-DEAC78B06EB2}"/>
                </a:ext>
              </a:extLst>
            </p:cNvPr>
            <p:cNvGrpSpPr/>
            <p:nvPr/>
          </p:nvGrpSpPr>
          <p:grpSpPr>
            <a:xfrm rot="20666371">
              <a:off x="7573951" y="2524413"/>
              <a:ext cx="733862" cy="537082"/>
              <a:chOff x="6116913" y="3219723"/>
              <a:chExt cx="759393" cy="555767"/>
            </a:xfrm>
            <a:solidFill>
              <a:schemeClr val="bg1"/>
            </a:solidFill>
          </p:grpSpPr>
          <p:sp>
            <p:nvSpPr>
              <p:cNvPr id="71" name="梯形 70">
                <a:extLst>
                  <a:ext uri="{FF2B5EF4-FFF2-40B4-BE49-F238E27FC236}">
                    <a16:creationId xmlns:a16="http://schemas.microsoft.com/office/drawing/2014/main" id="{90946A4D-AD58-4DD5-B091-B90FAB576396}"/>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71">
                <a:extLst>
                  <a:ext uri="{FF2B5EF4-FFF2-40B4-BE49-F238E27FC236}">
                    <a16:creationId xmlns:a16="http://schemas.microsoft.com/office/drawing/2014/main" id="{CCA47C57-8A57-449C-B4BC-FD6D79F0548A}"/>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72">
                <a:extLst>
                  <a:ext uri="{FF2B5EF4-FFF2-40B4-BE49-F238E27FC236}">
                    <a16:creationId xmlns:a16="http://schemas.microsoft.com/office/drawing/2014/main" id="{8FD23A82-2B4F-43C2-913F-14BBB5434551}"/>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9D91EE2-144F-46B0-B9B0-BCD6EFB4A90D}"/>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003A183C-2B50-490E-B30D-CDA073B0BD69}"/>
              </a:ext>
            </a:extLst>
          </p:cNvPr>
          <p:cNvGrpSpPr/>
          <p:nvPr/>
        </p:nvGrpSpPr>
        <p:grpSpPr>
          <a:xfrm rot="8010029">
            <a:off x="2026990" y="2627753"/>
            <a:ext cx="681524" cy="681524"/>
            <a:chOff x="7559732" y="2518840"/>
            <a:chExt cx="804151" cy="804151"/>
          </a:xfrm>
        </p:grpSpPr>
        <p:sp>
          <p:nvSpPr>
            <p:cNvPr id="76" name="椭圆 75">
              <a:extLst>
                <a:ext uri="{FF2B5EF4-FFF2-40B4-BE49-F238E27FC236}">
                  <a16:creationId xmlns:a16="http://schemas.microsoft.com/office/drawing/2014/main" id="{5ADAFB94-A9D6-4767-BDB4-BEF6C11DCD35}"/>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A7FFEFE5-0986-4769-BF2F-00E10288CE13}"/>
                </a:ext>
              </a:extLst>
            </p:cNvPr>
            <p:cNvGrpSpPr/>
            <p:nvPr/>
          </p:nvGrpSpPr>
          <p:grpSpPr>
            <a:xfrm rot="20666371">
              <a:off x="7573951" y="2524413"/>
              <a:ext cx="733862" cy="537082"/>
              <a:chOff x="6116913" y="3219723"/>
              <a:chExt cx="759393" cy="555767"/>
            </a:xfrm>
            <a:solidFill>
              <a:schemeClr val="bg1"/>
            </a:solidFill>
          </p:grpSpPr>
          <p:sp>
            <p:nvSpPr>
              <p:cNvPr id="78" name="梯形 77">
                <a:extLst>
                  <a:ext uri="{FF2B5EF4-FFF2-40B4-BE49-F238E27FC236}">
                    <a16:creationId xmlns:a16="http://schemas.microsoft.com/office/drawing/2014/main" id="{0BAEA504-D646-4E0D-B8FF-6A8CAD331FF4}"/>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78">
                <a:extLst>
                  <a:ext uri="{FF2B5EF4-FFF2-40B4-BE49-F238E27FC236}">
                    <a16:creationId xmlns:a16="http://schemas.microsoft.com/office/drawing/2014/main" id="{2C2E693C-DC63-40FB-984F-41E44C60348D}"/>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79">
                <a:extLst>
                  <a:ext uri="{FF2B5EF4-FFF2-40B4-BE49-F238E27FC236}">
                    <a16:creationId xmlns:a16="http://schemas.microsoft.com/office/drawing/2014/main" id="{1D4DB2F4-2437-4D8B-8BDA-0D2A92A9E798}"/>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F9B33E3-6D02-48F9-98B9-3F358A27BFFF}"/>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a:extLst>
              <a:ext uri="{FF2B5EF4-FFF2-40B4-BE49-F238E27FC236}">
                <a16:creationId xmlns:a16="http://schemas.microsoft.com/office/drawing/2014/main" id="{94B3B788-B75B-4F18-ABEE-CADD49CFB98F}"/>
              </a:ext>
            </a:extLst>
          </p:cNvPr>
          <p:cNvGrpSpPr/>
          <p:nvPr/>
        </p:nvGrpSpPr>
        <p:grpSpPr>
          <a:xfrm rot="3002356">
            <a:off x="957721" y="3353737"/>
            <a:ext cx="510011" cy="510011"/>
            <a:chOff x="7559732" y="2518840"/>
            <a:chExt cx="804151" cy="804151"/>
          </a:xfrm>
        </p:grpSpPr>
        <p:sp>
          <p:nvSpPr>
            <p:cNvPr id="83" name="椭圆 82">
              <a:extLst>
                <a:ext uri="{FF2B5EF4-FFF2-40B4-BE49-F238E27FC236}">
                  <a16:creationId xmlns:a16="http://schemas.microsoft.com/office/drawing/2014/main" id="{FF03B79A-150F-4B8B-AE5F-D345DDB5317F}"/>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DEBF376A-8E27-4D76-A55E-F166FAE8BCE7}"/>
                </a:ext>
              </a:extLst>
            </p:cNvPr>
            <p:cNvGrpSpPr/>
            <p:nvPr/>
          </p:nvGrpSpPr>
          <p:grpSpPr>
            <a:xfrm rot="20666371">
              <a:off x="7573951" y="2524413"/>
              <a:ext cx="733862" cy="537082"/>
              <a:chOff x="6116913" y="3219723"/>
              <a:chExt cx="759393" cy="555767"/>
            </a:xfrm>
            <a:solidFill>
              <a:schemeClr val="bg1"/>
            </a:solidFill>
          </p:grpSpPr>
          <p:sp>
            <p:nvSpPr>
              <p:cNvPr id="85" name="梯形 84">
                <a:extLst>
                  <a:ext uri="{FF2B5EF4-FFF2-40B4-BE49-F238E27FC236}">
                    <a16:creationId xmlns:a16="http://schemas.microsoft.com/office/drawing/2014/main" id="{3FC8D238-9AB3-47F4-865C-4E53E5E29441}"/>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85">
                <a:extLst>
                  <a:ext uri="{FF2B5EF4-FFF2-40B4-BE49-F238E27FC236}">
                    <a16:creationId xmlns:a16="http://schemas.microsoft.com/office/drawing/2014/main" id="{DF9CAD6C-C35B-46A1-AD32-B8C3E8BC7C20}"/>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a:extLst>
                  <a:ext uri="{FF2B5EF4-FFF2-40B4-BE49-F238E27FC236}">
                    <a16:creationId xmlns:a16="http://schemas.microsoft.com/office/drawing/2014/main" id="{1D477B45-C4E7-474F-A83C-51E4ED4FE76A}"/>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1F2C6B6D-9E87-4BA0-9494-8A7B2451B27B}"/>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9" name="组合 88">
            <a:extLst>
              <a:ext uri="{FF2B5EF4-FFF2-40B4-BE49-F238E27FC236}">
                <a16:creationId xmlns:a16="http://schemas.microsoft.com/office/drawing/2014/main" id="{E4DC23CC-5E0E-4E3B-AFB6-3D86AFB3735B}"/>
              </a:ext>
            </a:extLst>
          </p:cNvPr>
          <p:cNvGrpSpPr/>
          <p:nvPr/>
        </p:nvGrpSpPr>
        <p:grpSpPr>
          <a:xfrm rot="17547135">
            <a:off x="8545402" y="2758810"/>
            <a:ext cx="681524" cy="681524"/>
            <a:chOff x="7559732" y="2518840"/>
            <a:chExt cx="804151" cy="804151"/>
          </a:xfrm>
        </p:grpSpPr>
        <p:sp>
          <p:nvSpPr>
            <p:cNvPr id="90" name="椭圆 89">
              <a:extLst>
                <a:ext uri="{FF2B5EF4-FFF2-40B4-BE49-F238E27FC236}">
                  <a16:creationId xmlns:a16="http://schemas.microsoft.com/office/drawing/2014/main" id="{5956EB1B-9B4C-4F16-9868-A3D5E5B72BC9}"/>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id="{AD101D08-77AC-4CDB-AE8F-19D474D4BB3D}"/>
                </a:ext>
              </a:extLst>
            </p:cNvPr>
            <p:cNvGrpSpPr/>
            <p:nvPr/>
          </p:nvGrpSpPr>
          <p:grpSpPr>
            <a:xfrm rot="20666371">
              <a:off x="7573951" y="2524413"/>
              <a:ext cx="733862" cy="537082"/>
              <a:chOff x="6116913" y="3219723"/>
              <a:chExt cx="759393" cy="555767"/>
            </a:xfrm>
            <a:solidFill>
              <a:schemeClr val="bg1"/>
            </a:solidFill>
          </p:grpSpPr>
          <p:sp>
            <p:nvSpPr>
              <p:cNvPr id="92" name="梯形 91">
                <a:extLst>
                  <a:ext uri="{FF2B5EF4-FFF2-40B4-BE49-F238E27FC236}">
                    <a16:creationId xmlns:a16="http://schemas.microsoft.com/office/drawing/2014/main" id="{D7B4967B-0554-46C5-8835-9DD769AF7E44}"/>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a:extLst>
                  <a:ext uri="{FF2B5EF4-FFF2-40B4-BE49-F238E27FC236}">
                    <a16:creationId xmlns:a16="http://schemas.microsoft.com/office/drawing/2014/main" id="{5BD1F46A-4A4B-4EC3-9E0C-D2604CA86E89}"/>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93">
                <a:extLst>
                  <a:ext uri="{FF2B5EF4-FFF2-40B4-BE49-F238E27FC236}">
                    <a16:creationId xmlns:a16="http://schemas.microsoft.com/office/drawing/2014/main" id="{58B30722-E2B2-4F8B-B653-312EC031F228}"/>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A8139D3-5070-422A-8A57-67FAD42DFC25}"/>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a:extLst>
              <a:ext uri="{FF2B5EF4-FFF2-40B4-BE49-F238E27FC236}">
                <a16:creationId xmlns:a16="http://schemas.microsoft.com/office/drawing/2014/main" id="{05CCBAD0-58D1-4A80-8785-024922CA76B4}"/>
              </a:ext>
            </a:extLst>
          </p:cNvPr>
          <p:cNvGrpSpPr/>
          <p:nvPr/>
        </p:nvGrpSpPr>
        <p:grpSpPr>
          <a:xfrm rot="18213771">
            <a:off x="10182408" y="3402937"/>
            <a:ext cx="510011" cy="510011"/>
            <a:chOff x="7559732" y="2518840"/>
            <a:chExt cx="804151" cy="804151"/>
          </a:xfrm>
        </p:grpSpPr>
        <p:sp>
          <p:nvSpPr>
            <p:cNvPr id="97" name="椭圆 96">
              <a:extLst>
                <a:ext uri="{FF2B5EF4-FFF2-40B4-BE49-F238E27FC236}">
                  <a16:creationId xmlns:a16="http://schemas.microsoft.com/office/drawing/2014/main" id="{39C87DF0-F797-4198-BBF2-7B3E4B97FE7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A2D7D0A2-109A-4A23-B2BE-51551076F300}"/>
                </a:ext>
              </a:extLst>
            </p:cNvPr>
            <p:cNvGrpSpPr/>
            <p:nvPr/>
          </p:nvGrpSpPr>
          <p:grpSpPr>
            <a:xfrm rot="20666371">
              <a:off x="7573951" y="2524413"/>
              <a:ext cx="733862" cy="537082"/>
              <a:chOff x="6116913" y="3219723"/>
              <a:chExt cx="759393" cy="555767"/>
            </a:xfrm>
            <a:solidFill>
              <a:schemeClr val="bg1"/>
            </a:solidFill>
          </p:grpSpPr>
          <p:sp>
            <p:nvSpPr>
              <p:cNvPr id="99" name="梯形 98">
                <a:extLst>
                  <a:ext uri="{FF2B5EF4-FFF2-40B4-BE49-F238E27FC236}">
                    <a16:creationId xmlns:a16="http://schemas.microsoft.com/office/drawing/2014/main" id="{E4336817-DE4F-493A-A871-0240F665698E}"/>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梯形 99">
                <a:extLst>
                  <a:ext uri="{FF2B5EF4-FFF2-40B4-BE49-F238E27FC236}">
                    <a16:creationId xmlns:a16="http://schemas.microsoft.com/office/drawing/2014/main" id="{5655683C-8E7E-43EB-8243-7FE5503F9946}"/>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梯形 100">
                <a:extLst>
                  <a:ext uri="{FF2B5EF4-FFF2-40B4-BE49-F238E27FC236}">
                    <a16:creationId xmlns:a16="http://schemas.microsoft.com/office/drawing/2014/main" id="{7AA029EC-0E8B-4E10-85BB-B30A22F8B496}"/>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55A65C7-A197-4F7E-BAC1-03B652ADD939}"/>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文本框 102">
            <a:extLst>
              <a:ext uri="{FF2B5EF4-FFF2-40B4-BE49-F238E27FC236}">
                <a16:creationId xmlns:a16="http://schemas.microsoft.com/office/drawing/2014/main" id="{1B211B4A-1C26-43CB-A847-79C9B9D804A5}"/>
              </a:ext>
            </a:extLst>
          </p:cNvPr>
          <p:cNvSpPr txBox="1"/>
          <p:nvPr/>
        </p:nvSpPr>
        <p:spPr>
          <a:xfrm>
            <a:off x="895351" y="4426480"/>
            <a:ext cx="723275" cy="400110"/>
          </a:xfrm>
          <a:prstGeom prst="rect">
            <a:avLst/>
          </a:prstGeom>
          <a:noFill/>
        </p:spPr>
        <p:txBody>
          <a:bodyPr wrap="none" rtlCol="0">
            <a:spAutoFit/>
          </a:bodyPr>
          <a:lstStyle/>
          <a:p>
            <a:r>
              <a:rPr lang="en-US" altLang="zh-CN" sz="2000" dirty="0">
                <a:solidFill>
                  <a:schemeClr val="bg1"/>
                </a:solidFill>
              </a:rPr>
              <a:t>2014</a:t>
            </a:r>
            <a:endParaRPr lang="zh-CN" altLang="en-US" sz="2000" dirty="0">
              <a:solidFill>
                <a:schemeClr val="bg1"/>
              </a:solidFill>
            </a:endParaRPr>
          </a:p>
        </p:txBody>
      </p:sp>
      <p:sp>
        <p:nvSpPr>
          <p:cNvPr id="104" name="文本框 103">
            <a:extLst>
              <a:ext uri="{FF2B5EF4-FFF2-40B4-BE49-F238E27FC236}">
                <a16:creationId xmlns:a16="http://schemas.microsoft.com/office/drawing/2014/main" id="{9A10019A-D32A-484B-AB8E-E52CD25F8B88}"/>
              </a:ext>
            </a:extLst>
          </p:cNvPr>
          <p:cNvSpPr txBox="1"/>
          <p:nvPr/>
        </p:nvSpPr>
        <p:spPr>
          <a:xfrm>
            <a:off x="2038355" y="4426480"/>
            <a:ext cx="723275" cy="400110"/>
          </a:xfrm>
          <a:prstGeom prst="rect">
            <a:avLst/>
          </a:prstGeom>
          <a:noFill/>
        </p:spPr>
        <p:txBody>
          <a:bodyPr wrap="none" rtlCol="0">
            <a:spAutoFit/>
          </a:bodyPr>
          <a:lstStyle/>
          <a:p>
            <a:r>
              <a:rPr lang="en-US" altLang="zh-CN" sz="2000" dirty="0">
                <a:solidFill>
                  <a:schemeClr val="bg1"/>
                </a:solidFill>
              </a:rPr>
              <a:t>2015</a:t>
            </a:r>
            <a:endParaRPr lang="zh-CN" altLang="en-US" sz="2000" dirty="0">
              <a:solidFill>
                <a:schemeClr val="bg1"/>
              </a:solidFill>
            </a:endParaRPr>
          </a:p>
        </p:txBody>
      </p:sp>
      <p:sp>
        <p:nvSpPr>
          <p:cNvPr id="105" name="文本框 104">
            <a:extLst>
              <a:ext uri="{FF2B5EF4-FFF2-40B4-BE49-F238E27FC236}">
                <a16:creationId xmlns:a16="http://schemas.microsoft.com/office/drawing/2014/main" id="{093FDFA3-1A82-4574-8A12-0D9BF79CEC92}"/>
              </a:ext>
            </a:extLst>
          </p:cNvPr>
          <p:cNvSpPr txBox="1"/>
          <p:nvPr/>
        </p:nvSpPr>
        <p:spPr>
          <a:xfrm>
            <a:off x="4133855" y="4426480"/>
            <a:ext cx="723275" cy="400110"/>
          </a:xfrm>
          <a:prstGeom prst="rect">
            <a:avLst/>
          </a:prstGeom>
          <a:noFill/>
        </p:spPr>
        <p:txBody>
          <a:bodyPr wrap="none" rtlCol="0">
            <a:spAutoFit/>
          </a:bodyPr>
          <a:lstStyle/>
          <a:p>
            <a:r>
              <a:rPr lang="en-US" altLang="zh-CN" sz="2000" dirty="0">
                <a:solidFill>
                  <a:schemeClr val="bg1"/>
                </a:solidFill>
              </a:rPr>
              <a:t>2016</a:t>
            </a:r>
            <a:endParaRPr lang="zh-CN" altLang="en-US" sz="2000" dirty="0">
              <a:solidFill>
                <a:schemeClr val="bg1"/>
              </a:solidFill>
            </a:endParaRPr>
          </a:p>
        </p:txBody>
      </p:sp>
      <p:sp>
        <p:nvSpPr>
          <p:cNvPr id="106" name="文本框 105">
            <a:extLst>
              <a:ext uri="{FF2B5EF4-FFF2-40B4-BE49-F238E27FC236}">
                <a16:creationId xmlns:a16="http://schemas.microsoft.com/office/drawing/2014/main" id="{19E0DE01-9EF4-48B9-BAD0-367A7285E508}"/>
              </a:ext>
            </a:extLst>
          </p:cNvPr>
          <p:cNvSpPr txBox="1"/>
          <p:nvPr/>
        </p:nvSpPr>
        <p:spPr>
          <a:xfrm>
            <a:off x="5676906" y="4426480"/>
            <a:ext cx="723275" cy="400110"/>
          </a:xfrm>
          <a:prstGeom prst="rect">
            <a:avLst/>
          </a:prstGeom>
          <a:noFill/>
        </p:spPr>
        <p:txBody>
          <a:bodyPr wrap="none" rtlCol="0">
            <a:spAutoFit/>
          </a:bodyPr>
          <a:lstStyle/>
          <a:p>
            <a:r>
              <a:rPr lang="en-US" altLang="zh-CN" sz="2000" dirty="0">
                <a:solidFill>
                  <a:schemeClr val="bg1"/>
                </a:solidFill>
              </a:rPr>
              <a:t>2017</a:t>
            </a:r>
            <a:endParaRPr lang="zh-CN" altLang="en-US" sz="2000" dirty="0">
              <a:solidFill>
                <a:schemeClr val="bg1"/>
              </a:solidFill>
            </a:endParaRPr>
          </a:p>
        </p:txBody>
      </p:sp>
      <p:sp>
        <p:nvSpPr>
          <p:cNvPr id="107" name="文本框 106">
            <a:extLst>
              <a:ext uri="{FF2B5EF4-FFF2-40B4-BE49-F238E27FC236}">
                <a16:creationId xmlns:a16="http://schemas.microsoft.com/office/drawing/2014/main" id="{FE4E2A21-5D85-4250-8E08-24856DEAD37D}"/>
              </a:ext>
            </a:extLst>
          </p:cNvPr>
          <p:cNvSpPr txBox="1"/>
          <p:nvPr/>
        </p:nvSpPr>
        <p:spPr>
          <a:xfrm>
            <a:off x="6877055" y="4426480"/>
            <a:ext cx="723275" cy="400110"/>
          </a:xfrm>
          <a:prstGeom prst="rect">
            <a:avLst/>
          </a:prstGeom>
          <a:noFill/>
        </p:spPr>
        <p:txBody>
          <a:bodyPr wrap="none" rtlCol="0">
            <a:spAutoFit/>
          </a:bodyPr>
          <a:lstStyle/>
          <a:p>
            <a:r>
              <a:rPr lang="en-US" altLang="zh-CN" sz="2000" dirty="0">
                <a:solidFill>
                  <a:schemeClr val="bg1"/>
                </a:solidFill>
              </a:rPr>
              <a:t>2019</a:t>
            </a:r>
            <a:endParaRPr lang="zh-CN" altLang="en-US" sz="2000" dirty="0">
              <a:solidFill>
                <a:schemeClr val="bg1"/>
              </a:solidFill>
            </a:endParaRPr>
          </a:p>
        </p:txBody>
      </p:sp>
      <p:sp>
        <p:nvSpPr>
          <p:cNvPr id="108" name="文本框 107">
            <a:extLst>
              <a:ext uri="{FF2B5EF4-FFF2-40B4-BE49-F238E27FC236}">
                <a16:creationId xmlns:a16="http://schemas.microsoft.com/office/drawing/2014/main" id="{7B01EA75-237F-4273-9970-192D35D0E091}"/>
              </a:ext>
            </a:extLst>
          </p:cNvPr>
          <p:cNvSpPr txBox="1"/>
          <p:nvPr/>
        </p:nvSpPr>
        <p:spPr>
          <a:xfrm>
            <a:off x="8572506" y="4426480"/>
            <a:ext cx="723275" cy="400110"/>
          </a:xfrm>
          <a:prstGeom prst="rect">
            <a:avLst/>
          </a:prstGeom>
          <a:noFill/>
        </p:spPr>
        <p:txBody>
          <a:bodyPr wrap="none" rtlCol="0">
            <a:spAutoFit/>
          </a:bodyPr>
          <a:lstStyle/>
          <a:p>
            <a:r>
              <a:rPr lang="en-US" altLang="zh-CN" sz="2000" dirty="0">
                <a:solidFill>
                  <a:schemeClr val="bg1"/>
                </a:solidFill>
              </a:rPr>
              <a:t>2020</a:t>
            </a:r>
            <a:endParaRPr lang="zh-CN" altLang="en-US" sz="2000" dirty="0">
              <a:solidFill>
                <a:schemeClr val="bg1"/>
              </a:solidFill>
            </a:endParaRPr>
          </a:p>
        </p:txBody>
      </p:sp>
      <p:sp>
        <p:nvSpPr>
          <p:cNvPr id="109" name="文本框 108">
            <a:extLst>
              <a:ext uri="{FF2B5EF4-FFF2-40B4-BE49-F238E27FC236}">
                <a16:creationId xmlns:a16="http://schemas.microsoft.com/office/drawing/2014/main" id="{C03964ED-85B9-409C-AB5E-09FE84E6FEBD}"/>
              </a:ext>
            </a:extLst>
          </p:cNvPr>
          <p:cNvSpPr txBox="1"/>
          <p:nvPr/>
        </p:nvSpPr>
        <p:spPr>
          <a:xfrm>
            <a:off x="10134606" y="4426480"/>
            <a:ext cx="723275" cy="400110"/>
          </a:xfrm>
          <a:prstGeom prst="rect">
            <a:avLst/>
          </a:prstGeom>
          <a:noFill/>
        </p:spPr>
        <p:txBody>
          <a:bodyPr wrap="none" rtlCol="0">
            <a:spAutoFit/>
          </a:bodyPr>
          <a:lstStyle/>
          <a:p>
            <a:r>
              <a:rPr lang="en-US" altLang="zh-CN" sz="2000" dirty="0">
                <a:solidFill>
                  <a:schemeClr val="bg1"/>
                </a:solidFill>
              </a:rPr>
              <a:t>2023</a:t>
            </a:r>
            <a:endParaRPr lang="zh-CN" altLang="en-US" sz="2000" dirty="0">
              <a:solidFill>
                <a:schemeClr val="bg1"/>
              </a:solidFill>
            </a:endParaRPr>
          </a:p>
        </p:txBody>
      </p:sp>
      <p:grpSp>
        <p:nvGrpSpPr>
          <p:cNvPr id="110" name="组合 109">
            <a:extLst>
              <a:ext uri="{FF2B5EF4-FFF2-40B4-BE49-F238E27FC236}">
                <a16:creationId xmlns:a16="http://schemas.microsoft.com/office/drawing/2014/main" id="{938ED7AA-92DD-498C-ABEB-065C6F4EF800}"/>
              </a:ext>
            </a:extLst>
          </p:cNvPr>
          <p:cNvGrpSpPr/>
          <p:nvPr/>
        </p:nvGrpSpPr>
        <p:grpSpPr>
          <a:xfrm>
            <a:off x="1385261" y="3322955"/>
            <a:ext cx="579005" cy="873796"/>
            <a:chOff x="1385260" y="4031069"/>
            <a:chExt cx="579005" cy="873795"/>
          </a:xfrm>
        </p:grpSpPr>
        <p:grpSp>
          <p:nvGrpSpPr>
            <p:cNvPr id="111" name="组合 110">
              <a:extLst>
                <a:ext uri="{FF2B5EF4-FFF2-40B4-BE49-F238E27FC236}">
                  <a16:creationId xmlns:a16="http://schemas.microsoft.com/office/drawing/2014/main" id="{4D2BFF72-07D5-4048-804C-0D47182D93E2}"/>
                </a:ext>
              </a:extLst>
            </p:cNvPr>
            <p:cNvGrpSpPr/>
            <p:nvPr/>
          </p:nvGrpSpPr>
          <p:grpSpPr>
            <a:xfrm>
              <a:off x="1447801" y="4031069"/>
              <a:ext cx="380999" cy="323444"/>
              <a:chOff x="2247901" y="1187450"/>
              <a:chExt cx="746125" cy="633413"/>
            </a:xfrm>
          </p:grpSpPr>
          <p:sp>
            <p:nvSpPr>
              <p:cNvPr id="114" name="Line 5">
                <a:extLst>
                  <a:ext uri="{FF2B5EF4-FFF2-40B4-BE49-F238E27FC236}">
                    <a16:creationId xmlns:a16="http://schemas.microsoft.com/office/drawing/2014/main" id="{A0BACC90-4546-40D0-A047-45BA73429698}"/>
                  </a:ext>
                </a:extLst>
              </p:cNvPr>
              <p:cNvSpPr>
                <a:spLocks noChangeShapeType="1"/>
              </p:cNvSpPr>
              <p:nvPr/>
            </p:nvSpPr>
            <p:spPr bwMode="auto">
              <a:xfrm>
                <a:off x="2484438"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5" name="Line 6">
                <a:extLst>
                  <a:ext uri="{FF2B5EF4-FFF2-40B4-BE49-F238E27FC236}">
                    <a16:creationId xmlns:a16="http://schemas.microsoft.com/office/drawing/2014/main" id="{F650F949-49D1-4379-9A77-B4F02CA23E0D}"/>
                  </a:ext>
                </a:extLst>
              </p:cNvPr>
              <p:cNvSpPr>
                <a:spLocks noChangeShapeType="1"/>
              </p:cNvSpPr>
              <p:nvPr/>
            </p:nvSpPr>
            <p:spPr bwMode="auto">
              <a:xfrm>
                <a:off x="2563813"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6" name="Line 7">
                <a:extLst>
                  <a:ext uri="{FF2B5EF4-FFF2-40B4-BE49-F238E27FC236}">
                    <a16:creationId xmlns:a16="http://schemas.microsoft.com/office/drawing/2014/main" id="{E28A0168-CAFE-4FFB-9AC0-A0ACE8FF4D5E}"/>
                  </a:ext>
                </a:extLst>
              </p:cNvPr>
              <p:cNvSpPr>
                <a:spLocks noChangeShapeType="1"/>
              </p:cNvSpPr>
              <p:nvPr/>
            </p:nvSpPr>
            <p:spPr bwMode="auto">
              <a:xfrm>
                <a:off x="2644776"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7" name="Line 8">
                <a:extLst>
                  <a:ext uri="{FF2B5EF4-FFF2-40B4-BE49-F238E27FC236}">
                    <a16:creationId xmlns:a16="http://schemas.microsoft.com/office/drawing/2014/main" id="{0D5D09F7-76BF-46C4-9CC9-B2E585F1132C}"/>
                  </a:ext>
                </a:extLst>
              </p:cNvPr>
              <p:cNvSpPr>
                <a:spLocks noChangeShapeType="1"/>
              </p:cNvSpPr>
              <p:nvPr/>
            </p:nvSpPr>
            <p:spPr bwMode="auto">
              <a:xfrm>
                <a:off x="2736851"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8" name="Line 9">
                <a:extLst>
                  <a:ext uri="{FF2B5EF4-FFF2-40B4-BE49-F238E27FC236}">
                    <a16:creationId xmlns:a16="http://schemas.microsoft.com/office/drawing/2014/main" id="{5E202EB6-E21E-4D71-8827-A1EC8921B888}"/>
                  </a:ext>
                </a:extLst>
              </p:cNvPr>
              <p:cNvSpPr>
                <a:spLocks noChangeShapeType="1"/>
              </p:cNvSpPr>
              <p:nvPr/>
            </p:nvSpPr>
            <p:spPr bwMode="auto">
              <a:xfrm>
                <a:off x="2524126"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9" name="Line 10">
                <a:extLst>
                  <a:ext uri="{FF2B5EF4-FFF2-40B4-BE49-F238E27FC236}">
                    <a16:creationId xmlns:a16="http://schemas.microsoft.com/office/drawing/2014/main" id="{3CDE87A6-2BF1-4C61-93D2-392624AA2BA8}"/>
                  </a:ext>
                </a:extLst>
              </p:cNvPr>
              <p:cNvSpPr>
                <a:spLocks noChangeShapeType="1"/>
              </p:cNvSpPr>
              <p:nvPr/>
            </p:nvSpPr>
            <p:spPr bwMode="auto">
              <a:xfrm>
                <a:off x="2617788"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0" name="Line 11">
                <a:extLst>
                  <a:ext uri="{FF2B5EF4-FFF2-40B4-BE49-F238E27FC236}">
                    <a16:creationId xmlns:a16="http://schemas.microsoft.com/office/drawing/2014/main" id="{59740769-EA2D-4B66-9114-03C97E9393F5}"/>
                  </a:ext>
                </a:extLst>
              </p:cNvPr>
              <p:cNvSpPr>
                <a:spLocks noChangeShapeType="1"/>
              </p:cNvSpPr>
              <p:nvPr/>
            </p:nvSpPr>
            <p:spPr bwMode="auto">
              <a:xfrm>
                <a:off x="2697163"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1" name="Freeform 12">
                <a:extLst>
                  <a:ext uri="{FF2B5EF4-FFF2-40B4-BE49-F238E27FC236}">
                    <a16:creationId xmlns:a16="http://schemas.microsoft.com/office/drawing/2014/main" id="{3FCB921A-4019-4530-B29E-BBFB5F3FF110}"/>
                  </a:ext>
                </a:extLst>
              </p:cNvPr>
              <p:cNvSpPr>
                <a:spLocks/>
              </p:cNvSpPr>
              <p:nvPr/>
            </p:nvSpPr>
            <p:spPr bwMode="auto">
              <a:xfrm>
                <a:off x="2505076" y="1187450"/>
                <a:ext cx="488950" cy="496887"/>
              </a:xfrm>
              <a:custGeom>
                <a:avLst/>
                <a:gdLst>
                  <a:gd name="T0" fmla="*/ 0 w 147"/>
                  <a:gd name="T1" fmla="*/ 75 h 149"/>
                  <a:gd name="T2" fmla="*/ 74 w 147"/>
                  <a:gd name="T3" fmla="*/ 0 h 149"/>
                  <a:gd name="T4" fmla="*/ 147 w 147"/>
                  <a:gd name="T5" fmla="*/ 75 h 149"/>
                  <a:gd name="T6" fmla="*/ 89 w 147"/>
                  <a:gd name="T7" fmla="*/ 149 h 149"/>
                </a:gdLst>
                <a:ahLst/>
                <a:cxnLst>
                  <a:cxn ang="0">
                    <a:pos x="T0" y="T1"/>
                  </a:cxn>
                  <a:cxn ang="0">
                    <a:pos x="T2" y="T3"/>
                  </a:cxn>
                  <a:cxn ang="0">
                    <a:pos x="T4" y="T5"/>
                  </a:cxn>
                  <a:cxn ang="0">
                    <a:pos x="T6" y="T7"/>
                  </a:cxn>
                </a:cxnLst>
                <a:rect l="0" t="0" r="r" b="b"/>
                <a:pathLst>
                  <a:path w="147" h="149">
                    <a:moveTo>
                      <a:pt x="0" y="75"/>
                    </a:moveTo>
                    <a:cubicBezTo>
                      <a:pt x="0" y="34"/>
                      <a:pt x="33" y="0"/>
                      <a:pt x="74" y="0"/>
                    </a:cubicBezTo>
                    <a:cubicBezTo>
                      <a:pt x="114" y="0"/>
                      <a:pt x="147" y="34"/>
                      <a:pt x="147" y="75"/>
                    </a:cubicBezTo>
                    <a:cubicBezTo>
                      <a:pt x="147" y="112"/>
                      <a:pt x="122" y="142"/>
                      <a:pt x="89" y="149"/>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2" name="Freeform 13">
                <a:extLst>
                  <a:ext uri="{FF2B5EF4-FFF2-40B4-BE49-F238E27FC236}">
                    <a16:creationId xmlns:a16="http://schemas.microsoft.com/office/drawing/2014/main" id="{F2A1005B-EE63-41A2-AE63-7BB45D05959E}"/>
                  </a:ext>
                </a:extLst>
              </p:cNvPr>
              <p:cNvSpPr>
                <a:spLocks/>
              </p:cNvSpPr>
              <p:nvPr/>
            </p:nvSpPr>
            <p:spPr bwMode="auto">
              <a:xfrm>
                <a:off x="2247901" y="1333500"/>
                <a:ext cx="260350" cy="339725"/>
              </a:xfrm>
              <a:custGeom>
                <a:avLst/>
                <a:gdLst>
                  <a:gd name="T0" fmla="*/ 48 w 78"/>
                  <a:gd name="T1" fmla="*/ 102 h 102"/>
                  <a:gd name="T2" fmla="*/ 18 w 78"/>
                  <a:gd name="T3" fmla="*/ 88 h 102"/>
                  <a:gd name="T4" fmla="*/ 19 w 78"/>
                  <a:gd name="T5" fmla="*/ 19 h 102"/>
                  <a:gd name="T6" fmla="*/ 78 w 78"/>
                  <a:gd name="T7" fmla="*/ 10 h 102"/>
                </a:gdLst>
                <a:ahLst/>
                <a:cxnLst>
                  <a:cxn ang="0">
                    <a:pos x="T0" y="T1"/>
                  </a:cxn>
                  <a:cxn ang="0">
                    <a:pos x="T2" y="T3"/>
                  </a:cxn>
                  <a:cxn ang="0">
                    <a:pos x="T4" y="T5"/>
                  </a:cxn>
                  <a:cxn ang="0">
                    <a:pos x="T6" y="T7"/>
                  </a:cxn>
                </a:cxnLst>
                <a:rect l="0" t="0" r="r" b="b"/>
                <a:pathLst>
                  <a:path w="78" h="102">
                    <a:moveTo>
                      <a:pt x="48" y="102"/>
                    </a:moveTo>
                    <a:cubicBezTo>
                      <a:pt x="37" y="101"/>
                      <a:pt x="27" y="96"/>
                      <a:pt x="18" y="88"/>
                    </a:cubicBezTo>
                    <a:cubicBezTo>
                      <a:pt x="0" y="69"/>
                      <a:pt x="0" y="38"/>
                      <a:pt x="19" y="19"/>
                    </a:cubicBezTo>
                    <a:cubicBezTo>
                      <a:pt x="35" y="3"/>
                      <a:pt x="59" y="0"/>
                      <a:pt x="78" y="1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12" name="矩形 111">
              <a:extLst>
                <a:ext uri="{FF2B5EF4-FFF2-40B4-BE49-F238E27FC236}">
                  <a16:creationId xmlns:a16="http://schemas.microsoft.com/office/drawing/2014/main" id="{86FCF45C-0EEC-49B2-A75F-E25BE323DFD6}"/>
                </a:ext>
              </a:extLst>
            </p:cNvPr>
            <p:cNvSpPr/>
            <p:nvPr/>
          </p:nvSpPr>
          <p:spPr>
            <a:xfrm>
              <a:off x="1385260" y="439114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13" name="矩形 112">
              <a:extLst>
                <a:ext uri="{FF2B5EF4-FFF2-40B4-BE49-F238E27FC236}">
                  <a16:creationId xmlns:a16="http://schemas.microsoft.com/office/drawing/2014/main" id="{7A306622-67A1-455D-AA0F-ABBACA49EB7C}"/>
                </a:ext>
              </a:extLst>
            </p:cNvPr>
            <p:cNvSpPr/>
            <p:nvPr/>
          </p:nvSpPr>
          <p:spPr>
            <a:xfrm>
              <a:off x="1456930" y="4597087"/>
              <a:ext cx="460382" cy="307777"/>
            </a:xfrm>
            <a:prstGeom prst="rect">
              <a:avLst/>
            </a:prstGeom>
            <a:noFill/>
          </p:spPr>
          <p:txBody>
            <a:bodyPr wrap="none" rtlCol="0">
              <a:spAutoFit/>
            </a:bodyPr>
            <a:lstStyle/>
            <a:p>
              <a:pPr algn="ctr"/>
              <a:r>
                <a:rPr lang="en-US" altLang="zh-CN" sz="1400" b="1" dirty="0">
                  <a:solidFill>
                    <a:schemeClr val="bg1"/>
                  </a:solidFill>
                  <a:latin typeface="+mj-lt"/>
                </a:rPr>
                <a:t>30%</a:t>
              </a:r>
              <a:endParaRPr lang="zh-CN" altLang="en-US" sz="1400" b="1" dirty="0">
                <a:solidFill>
                  <a:schemeClr val="bg1"/>
                </a:solidFill>
                <a:latin typeface="+mj-lt"/>
              </a:endParaRPr>
            </a:p>
          </p:txBody>
        </p:sp>
      </p:grpSp>
      <p:grpSp>
        <p:nvGrpSpPr>
          <p:cNvPr id="123" name="组合 122">
            <a:extLst>
              <a:ext uri="{FF2B5EF4-FFF2-40B4-BE49-F238E27FC236}">
                <a16:creationId xmlns:a16="http://schemas.microsoft.com/office/drawing/2014/main" id="{A9F24B1B-77D4-46B7-B420-D09378E6AB1C}"/>
              </a:ext>
            </a:extLst>
          </p:cNvPr>
          <p:cNvGrpSpPr/>
          <p:nvPr/>
        </p:nvGrpSpPr>
        <p:grpSpPr>
          <a:xfrm>
            <a:off x="2620941" y="2732177"/>
            <a:ext cx="579005" cy="937356"/>
            <a:chOff x="2620936" y="3440287"/>
            <a:chExt cx="579005" cy="937355"/>
          </a:xfrm>
        </p:grpSpPr>
        <p:grpSp>
          <p:nvGrpSpPr>
            <p:cNvPr id="124" name="组合 123">
              <a:extLst>
                <a:ext uri="{FF2B5EF4-FFF2-40B4-BE49-F238E27FC236}">
                  <a16:creationId xmlns:a16="http://schemas.microsoft.com/office/drawing/2014/main" id="{629A516E-3967-4B26-883F-171D61134126}"/>
                </a:ext>
              </a:extLst>
            </p:cNvPr>
            <p:cNvGrpSpPr/>
            <p:nvPr/>
          </p:nvGrpSpPr>
          <p:grpSpPr>
            <a:xfrm>
              <a:off x="2703513" y="3440287"/>
              <a:ext cx="382587" cy="347487"/>
              <a:chOff x="2151063" y="2811463"/>
              <a:chExt cx="865188" cy="785812"/>
            </a:xfrm>
          </p:grpSpPr>
          <p:sp>
            <p:nvSpPr>
              <p:cNvPr id="127" name="Freeform 37">
                <a:extLst>
                  <a:ext uri="{FF2B5EF4-FFF2-40B4-BE49-F238E27FC236}">
                    <a16:creationId xmlns:a16="http://schemas.microsoft.com/office/drawing/2014/main" id="{D028EF6A-3D66-48BF-801A-C86426320DFA}"/>
                  </a:ext>
                </a:extLst>
              </p:cNvPr>
              <p:cNvSpPr>
                <a:spLocks/>
              </p:cNvSpPr>
              <p:nvPr/>
            </p:nvSpPr>
            <p:spPr bwMode="auto">
              <a:xfrm>
                <a:off x="2151063" y="2811463"/>
                <a:ext cx="725488" cy="785812"/>
              </a:xfrm>
              <a:custGeom>
                <a:avLst/>
                <a:gdLst>
                  <a:gd name="T0" fmla="*/ 218 w 218"/>
                  <a:gd name="T1" fmla="*/ 180 h 236"/>
                  <a:gd name="T2" fmla="*/ 118 w 218"/>
                  <a:gd name="T3" fmla="*/ 236 h 236"/>
                  <a:gd name="T4" fmla="*/ 0 w 218"/>
                  <a:gd name="T5" fmla="*/ 118 h 236"/>
                  <a:gd name="T6" fmla="*/ 118 w 218"/>
                  <a:gd name="T7" fmla="*/ 0 h 236"/>
                </a:gdLst>
                <a:ahLst/>
                <a:cxnLst>
                  <a:cxn ang="0">
                    <a:pos x="T0" y="T1"/>
                  </a:cxn>
                  <a:cxn ang="0">
                    <a:pos x="T2" y="T3"/>
                  </a:cxn>
                  <a:cxn ang="0">
                    <a:pos x="T4" y="T5"/>
                  </a:cxn>
                  <a:cxn ang="0">
                    <a:pos x="T6" y="T7"/>
                  </a:cxn>
                </a:cxnLst>
                <a:rect l="0" t="0" r="r" b="b"/>
                <a:pathLst>
                  <a:path w="218" h="236">
                    <a:moveTo>
                      <a:pt x="218" y="180"/>
                    </a:moveTo>
                    <a:cubicBezTo>
                      <a:pt x="197" y="213"/>
                      <a:pt x="160" y="236"/>
                      <a:pt x="118" y="236"/>
                    </a:cubicBezTo>
                    <a:cubicBezTo>
                      <a:pt x="53" y="236"/>
                      <a:pt x="0" y="183"/>
                      <a:pt x="0" y="118"/>
                    </a:cubicBezTo>
                    <a:cubicBezTo>
                      <a:pt x="0" y="53"/>
                      <a:pt x="53" y="0"/>
                      <a:pt x="11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8">
                <a:extLst>
                  <a:ext uri="{FF2B5EF4-FFF2-40B4-BE49-F238E27FC236}">
                    <a16:creationId xmlns:a16="http://schemas.microsoft.com/office/drawing/2014/main" id="{C42471E0-B69A-491A-877D-D00F76583BF4}"/>
                  </a:ext>
                </a:extLst>
              </p:cNvPr>
              <p:cNvSpPr>
                <a:spLocks/>
              </p:cNvSpPr>
              <p:nvPr/>
            </p:nvSpPr>
            <p:spPr bwMode="auto">
              <a:xfrm>
                <a:off x="2493963" y="2811463"/>
                <a:ext cx="382588" cy="598487"/>
              </a:xfrm>
              <a:custGeom>
                <a:avLst/>
                <a:gdLst>
                  <a:gd name="T0" fmla="*/ 115 w 115"/>
                  <a:gd name="T1" fmla="*/ 180 h 180"/>
                  <a:gd name="T2" fmla="*/ 0 w 115"/>
                  <a:gd name="T3" fmla="*/ 64 h 180"/>
                  <a:gd name="T4" fmla="*/ 15 w 115"/>
                  <a:gd name="T5" fmla="*/ 0 h 180"/>
                </a:gdLst>
                <a:ahLst/>
                <a:cxnLst>
                  <a:cxn ang="0">
                    <a:pos x="T0" y="T1"/>
                  </a:cxn>
                  <a:cxn ang="0">
                    <a:pos x="T2" y="T3"/>
                  </a:cxn>
                  <a:cxn ang="0">
                    <a:pos x="T4" y="T5"/>
                  </a:cxn>
                </a:cxnLst>
                <a:rect l="0" t="0" r="r" b="b"/>
                <a:pathLst>
                  <a:path w="115" h="180">
                    <a:moveTo>
                      <a:pt x="115" y="180"/>
                    </a:moveTo>
                    <a:cubicBezTo>
                      <a:pt x="50" y="180"/>
                      <a:pt x="0" y="129"/>
                      <a:pt x="0" y="64"/>
                    </a:cubicBezTo>
                    <a:cubicBezTo>
                      <a:pt x="0" y="41"/>
                      <a:pt x="4" y="18"/>
                      <a:pt x="15"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39">
                <a:extLst>
                  <a:ext uri="{FF2B5EF4-FFF2-40B4-BE49-F238E27FC236}">
                    <a16:creationId xmlns:a16="http://schemas.microsoft.com/office/drawing/2014/main" id="{26B9F314-7802-48A4-9D00-0F48C727F534}"/>
                  </a:ext>
                </a:extLst>
              </p:cNvPr>
              <p:cNvSpPr>
                <a:spLocks noChangeShapeType="1"/>
              </p:cNvSpPr>
              <p:nvPr/>
            </p:nvSpPr>
            <p:spPr bwMode="auto">
              <a:xfrm>
                <a:off x="2870201" y="2924175"/>
                <a:ext cx="1460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40">
                <a:extLst>
                  <a:ext uri="{FF2B5EF4-FFF2-40B4-BE49-F238E27FC236}">
                    <a16:creationId xmlns:a16="http://schemas.microsoft.com/office/drawing/2014/main" id="{F3162EF7-ABF9-477F-9D29-B3A1433173FD}"/>
                  </a:ext>
                </a:extLst>
              </p:cNvPr>
              <p:cNvSpPr>
                <a:spLocks noChangeShapeType="1"/>
              </p:cNvSpPr>
              <p:nvPr/>
            </p:nvSpPr>
            <p:spPr bwMode="auto">
              <a:xfrm flipV="1">
                <a:off x="2936876" y="2859088"/>
                <a:ext cx="0" cy="1317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41">
                <a:extLst>
                  <a:ext uri="{FF2B5EF4-FFF2-40B4-BE49-F238E27FC236}">
                    <a16:creationId xmlns:a16="http://schemas.microsoft.com/office/drawing/2014/main" id="{540F1D39-BF70-4C00-AE99-15247CB62749}"/>
                  </a:ext>
                </a:extLst>
              </p:cNvPr>
              <p:cNvSpPr>
                <a:spLocks noChangeShapeType="1"/>
              </p:cNvSpPr>
              <p:nvPr/>
            </p:nvSpPr>
            <p:spPr bwMode="auto">
              <a:xfrm>
                <a:off x="2709863" y="3138488"/>
                <a:ext cx="1079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42">
                <a:extLst>
                  <a:ext uri="{FF2B5EF4-FFF2-40B4-BE49-F238E27FC236}">
                    <a16:creationId xmlns:a16="http://schemas.microsoft.com/office/drawing/2014/main" id="{6D5F4B25-CA76-42BE-B1C5-9B74F7F39007}"/>
                  </a:ext>
                </a:extLst>
              </p:cNvPr>
              <p:cNvSpPr>
                <a:spLocks noChangeShapeType="1"/>
              </p:cNvSpPr>
              <p:nvPr/>
            </p:nvSpPr>
            <p:spPr bwMode="auto">
              <a:xfrm flipV="1">
                <a:off x="2763838" y="3084513"/>
                <a:ext cx="0" cy="1063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矩形 124">
              <a:extLst>
                <a:ext uri="{FF2B5EF4-FFF2-40B4-BE49-F238E27FC236}">
                  <a16:creationId xmlns:a16="http://schemas.microsoft.com/office/drawing/2014/main" id="{991CDADF-4DC6-4F76-9DD7-3798F004BE74}"/>
                </a:ext>
              </a:extLst>
            </p:cNvPr>
            <p:cNvSpPr/>
            <p:nvPr/>
          </p:nvSpPr>
          <p:spPr>
            <a:xfrm>
              <a:off x="2620936" y="3863918"/>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26" name="矩形 125">
              <a:extLst>
                <a:ext uri="{FF2B5EF4-FFF2-40B4-BE49-F238E27FC236}">
                  <a16:creationId xmlns:a16="http://schemas.microsoft.com/office/drawing/2014/main" id="{1D5E13F7-6944-49F3-A1F3-0BF572FF2142}"/>
                </a:ext>
              </a:extLst>
            </p:cNvPr>
            <p:cNvSpPr/>
            <p:nvPr/>
          </p:nvSpPr>
          <p:spPr>
            <a:xfrm>
              <a:off x="2692605" y="4069865"/>
              <a:ext cx="460382" cy="307777"/>
            </a:xfrm>
            <a:prstGeom prst="rect">
              <a:avLst/>
            </a:prstGeom>
            <a:noFill/>
          </p:spPr>
          <p:txBody>
            <a:bodyPr wrap="none" rtlCol="0">
              <a:spAutoFit/>
            </a:bodyPr>
            <a:lstStyle/>
            <a:p>
              <a:pPr algn="ctr"/>
              <a:r>
                <a:rPr lang="en-US" altLang="zh-CN" sz="1400" b="1" dirty="0">
                  <a:solidFill>
                    <a:schemeClr val="bg1"/>
                  </a:solidFill>
                  <a:latin typeface="+mj-lt"/>
                </a:rPr>
                <a:t>40%</a:t>
              </a:r>
              <a:endParaRPr lang="zh-CN" altLang="en-US" sz="1400" b="1" dirty="0">
                <a:solidFill>
                  <a:schemeClr val="bg1"/>
                </a:solidFill>
                <a:latin typeface="+mj-lt"/>
              </a:endParaRPr>
            </a:p>
          </p:txBody>
        </p:sp>
      </p:grpSp>
      <p:grpSp>
        <p:nvGrpSpPr>
          <p:cNvPr id="133" name="组合 132">
            <a:extLst>
              <a:ext uri="{FF2B5EF4-FFF2-40B4-BE49-F238E27FC236}">
                <a16:creationId xmlns:a16="http://schemas.microsoft.com/office/drawing/2014/main" id="{EB1BC813-6BE7-4717-A4C8-72380917808E}"/>
              </a:ext>
            </a:extLst>
          </p:cNvPr>
          <p:cNvGrpSpPr/>
          <p:nvPr/>
        </p:nvGrpSpPr>
        <p:grpSpPr>
          <a:xfrm>
            <a:off x="4724061" y="2273603"/>
            <a:ext cx="579005" cy="893004"/>
            <a:chOff x="4724056" y="2981717"/>
            <a:chExt cx="579005" cy="893005"/>
          </a:xfrm>
        </p:grpSpPr>
        <p:grpSp>
          <p:nvGrpSpPr>
            <p:cNvPr id="134" name="组合 133">
              <a:extLst>
                <a:ext uri="{FF2B5EF4-FFF2-40B4-BE49-F238E27FC236}">
                  <a16:creationId xmlns:a16="http://schemas.microsoft.com/office/drawing/2014/main" id="{41B15B6D-BEC3-42FD-856C-22121903618A}"/>
                </a:ext>
              </a:extLst>
            </p:cNvPr>
            <p:cNvGrpSpPr/>
            <p:nvPr/>
          </p:nvGrpSpPr>
          <p:grpSpPr>
            <a:xfrm>
              <a:off x="4913139" y="2981717"/>
              <a:ext cx="282626" cy="411163"/>
              <a:chOff x="5624513" y="2787650"/>
              <a:chExt cx="579438" cy="842963"/>
            </a:xfrm>
          </p:grpSpPr>
          <p:sp>
            <p:nvSpPr>
              <p:cNvPr id="137" name="Line 53">
                <a:extLst>
                  <a:ext uri="{FF2B5EF4-FFF2-40B4-BE49-F238E27FC236}">
                    <a16:creationId xmlns:a16="http://schemas.microsoft.com/office/drawing/2014/main" id="{0AEA6C39-A44E-45E9-B1EF-F9B471191091}"/>
                  </a:ext>
                </a:extLst>
              </p:cNvPr>
              <p:cNvSpPr>
                <a:spLocks noChangeShapeType="1"/>
              </p:cNvSpPr>
              <p:nvPr/>
            </p:nvSpPr>
            <p:spPr bwMode="auto">
              <a:xfrm flipV="1">
                <a:off x="5734051" y="2787650"/>
                <a:ext cx="393700" cy="39370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Line 54">
                <a:extLst>
                  <a:ext uri="{FF2B5EF4-FFF2-40B4-BE49-F238E27FC236}">
                    <a16:creationId xmlns:a16="http://schemas.microsoft.com/office/drawing/2014/main" id="{2ACD70F1-5AC8-408A-B77C-AF4510B1B165}"/>
                  </a:ext>
                </a:extLst>
              </p:cNvPr>
              <p:cNvSpPr>
                <a:spLocks noChangeShapeType="1"/>
              </p:cNvSpPr>
              <p:nvPr/>
            </p:nvSpPr>
            <p:spPr bwMode="auto">
              <a:xfrm flipV="1">
                <a:off x="5705476" y="3121025"/>
                <a:ext cx="319088" cy="319087"/>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55">
                <a:extLst>
                  <a:ext uri="{FF2B5EF4-FFF2-40B4-BE49-F238E27FC236}">
                    <a16:creationId xmlns:a16="http://schemas.microsoft.com/office/drawing/2014/main" id="{F699CFA7-DE49-4A9E-BA88-380F56A31D8D}"/>
                  </a:ext>
                </a:extLst>
              </p:cNvPr>
              <p:cNvSpPr>
                <a:spLocks noChangeShapeType="1"/>
              </p:cNvSpPr>
              <p:nvPr/>
            </p:nvSpPr>
            <p:spPr bwMode="auto">
              <a:xfrm flipV="1">
                <a:off x="5805488" y="3127375"/>
                <a:ext cx="398463" cy="4000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56">
                <a:extLst>
                  <a:ext uri="{FF2B5EF4-FFF2-40B4-BE49-F238E27FC236}">
                    <a16:creationId xmlns:a16="http://schemas.microsoft.com/office/drawing/2014/main" id="{78809F27-2F5F-4BA6-BFA3-1A9DCFA4F7FB}"/>
                  </a:ext>
                </a:extLst>
              </p:cNvPr>
              <p:cNvSpPr>
                <a:spLocks noChangeShapeType="1"/>
              </p:cNvSpPr>
              <p:nvPr/>
            </p:nvSpPr>
            <p:spPr bwMode="auto">
              <a:xfrm>
                <a:off x="5651501" y="3470275"/>
                <a:ext cx="0" cy="539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57">
                <a:extLst>
                  <a:ext uri="{FF2B5EF4-FFF2-40B4-BE49-F238E27FC236}">
                    <a16:creationId xmlns:a16="http://schemas.microsoft.com/office/drawing/2014/main" id="{4826119B-7CB7-4574-BE8C-016DCAFB5231}"/>
                  </a:ext>
                </a:extLst>
              </p:cNvPr>
              <p:cNvSpPr>
                <a:spLocks noChangeShapeType="1"/>
              </p:cNvSpPr>
              <p:nvPr/>
            </p:nvSpPr>
            <p:spPr bwMode="auto">
              <a:xfrm>
                <a:off x="5624513" y="3497263"/>
                <a:ext cx="539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58">
                <a:extLst>
                  <a:ext uri="{FF2B5EF4-FFF2-40B4-BE49-F238E27FC236}">
                    <a16:creationId xmlns:a16="http://schemas.microsoft.com/office/drawing/2014/main" id="{AEE6B146-2B2B-4296-B625-64795C9A5E28}"/>
                  </a:ext>
                </a:extLst>
              </p:cNvPr>
              <p:cNvSpPr>
                <a:spLocks noChangeShapeType="1"/>
              </p:cNvSpPr>
              <p:nvPr/>
            </p:nvSpPr>
            <p:spPr bwMode="auto">
              <a:xfrm>
                <a:off x="5664201" y="3217863"/>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59">
                <a:extLst>
                  <a:ext uri="{FF2B5EF4-FFF2-40B4-BE49-F238E27FC236}">
                    <a16:creationId xmlns:a16="http://schemas.microsoft.com/office/drawing/2014/main" id="{84B8FA8C-77F4-44F4-9629-D8011F8C0FCE}"/>
                  </a:ext>
                </a:extLst>
              </p:cNvPr>
              <p:cNvSpPr>
                <a:spLocks noChangeShapeType="1"/>
              </p:cNvSpPr>
              <p:nvPr/>
            </p:nvSpPr>
            <p:spPr bwMode="auto">
              <a:xfrm>
                <a:off x="5624513" y="3257550"/>
                <a:ext cx="8096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60">
                <a:extLst>
                  <a:ext uri="{FF2B5EF4-FFF2-40B4-BE49-F238E27FC236}">
                    <a16:creationId xmlns:a16="http://schemas.microsoft.com/office/drawing/2014/main" id="{97D71AD6-7BB0-46C2-B6E4-6787678F5C0F}"/>
                  </a:ext>
                </a:extLst>
              </p:cNvPr>
              <p:cNvSpPr>
                <a:spLocks noChangeShapeType="1"/>
              </p:cNvSpPr>
              <p:nvPr/>
            </p:nvSpPr>
            <p:spPr bwMode="auto">
              <a:xfrm>
                <a:off x="5757863" y="35512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Line 61">
                <a:extLst>
                  <a:ext uri="{FF2B5EF4-FFF2-40B4-BE49-F238E27FC236}">
                    <a16:creationId xmlns:a16="http://schemas.microsoft.com/office/drawing/2014/main" id="{1F248019-51A9-43FC-A089-30BDF3EBD3A4}"/>
                  </a:ext>
                </a:extLst>
              </p:cNvPr>
              <p:cNvSpPr>
                <a:spLocks noChangeShapeType="1"/>
              </p:cNvSpPr>
              <p:nvPr/>
            </p:nvSpPr>
            <p:spPr bwMode="auto">
              <a:xfrm>
                <a:off x="5705476" y="3590925"/>
                <a:ext cx="920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5" name="矩形 134">
              <a:extLst>
                <a:ext uri="{FF2B5EF4-FFF2-40B4-BE49-F238E27FC236}">
                  <a16:creationId xmlns:a16="http://schemas.microsoft.com/office/drawing/2014/main" id="{22CA6E34-583C-427A-A38B-06B327206A6F}"/>
                </a:ext>
              </a:extLst>
            </p:cNvPr>
            <p:cNvSpPr/>
            <p:nvPr/>
          </p:nvSpPr>
          <p:spPr>
            <a:xfrm>
              <a:off x="4724056" y="336100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36" name="矩形 135">
              <a:extLst>
                <a:ext uri="{FF2B5EF4-FFF2-40B4-BE49-F238E27FC236}">
                  <a16:creationId xmlns:a16="http://schemas.microsoft.com/office/drawing/2014/main" id="{88D079D9-3EC3-439C-9F67-F43FF5E5CE35}"/>
                </a:ext>
              </a:extLst>
            </p:cNvPr>
            <p:cNvSpPr/>
            <p:nvPr/>
          </p:nvSpPr>
          <p:spPr>
            <a:xfrm>
              <a:off x="4795725" y="3566945"/>
              <a:ext cx="460382" cy="307777"/>
            </a:xfrm>
            <a:prstGeom prst="rect">
              <a:avLst/>
            </a:prstGeom>
            <a:noFill/>
          </p:spPr>
          <p:txBody>
            <a:bodyPr wrap="none" rtlCol="0">
              <a:spAutoFit/>
            </a:bodyPr>
            <a:lstStyle/>
            <a:p>
              <a:pPr algn="ctr"/>
              <a:r>
                <a:rPr lang="en-US" altLang="zh-CN" sz="1400" b="1" dirty="0">
                  <a:solidFill>
                    <a:schemeClr val="bg1"/>
                  </a:solidFill>
                  <a:latin typeface="+mj-lt"/>
                </a:rPr>
                <a:t>50%</a:t>
              </a:r>
              <a:endParaRPr lang="zh-CN" altLang="en-US" sz="1400" b="1" dirty="0">
                <a:solidFill>
                  <a:schemeClr val="bg1"/>
                </a:solidFill>
                <a:latin typeface="+mj-lt"/>
              </a:endParaRPr>
            </a:p>
          </p:txBody>
        </p:sp>
      </p:grpSp>
      <p:grpSp>
        <p:nvGrpSpPr>
          <p:cNvPr id="146" name="组合 145">
            <a:extLst>
              <a:ext uri="{FF2B5EF4-FFF2-40B4-BE49-F238E27FC236}">
                <a16:creationId xmlns:a16="http://schemas.microsoft.com/office/drawing/2014/main" id="{6D574BCF-A5F9-44EA-8FA1-29B7BB66E8EA}"/>
              </a:ext>
            </a:extLst>
          </p:cNvPr>
          <p:cNvGrpSpPr/>
          <p:nvPr/>
        </p:nvGrpSpPr>
        <p:grpSpPr>
          <a:xfrm>
            <a:off x="6221389" y="2051196"/>
            <a:ext cx="579005" cy="841087"/>
            <a:chOff x="6221386" y="2759314"/>
            <a:chExt cx="579005" cy="841088"/>
          </a:xfrm>
        </p:grpSpPr>
        <p:grpSp>
          <p:nvGrpSpPr>
            <p:cNvPr id="147" name="组合 146">
              <a:extLst>
                <a:ext uri="{FF2B5EF4-FFF2-40B4-BE49-F238E27FC236}">
                  <a16:creationId xmlns:a16="http://schemas.microsoft.com/office/drawing/2014/main" id="{E90EBE5F-C1E9-492A-9951-61515A9CE3A6}"/>
                </a:ext>
              </a:extLst>
            </p:cNvPr>
            <p:cNvGrpSpPr/>
            <p:nvPr/>
          </p:nvGrpSpPr>
          <p:grpSpPr>
            <a:xfrm>
              <a:off x="6261644" y="2759314"/>
              <a:ext cx="383967" cy="384718"/>
              <a:chOff x="7272338" y="2814638"/>
              <a:chExt cx="811213" cy="812800"/>
            </a:xfrm>
          </p:grpSpPr>
          <p:sp>
            <p:nvSpPr>
              <p:cNvPr id="150" name="Freeform 62">
                <a:extLst>
                  <a:ext uri="{FF2B5EF4-FFF2-40B4-BE49-F238E27FC236}">
                    <a16:creationId xmlns:a16="http://schemas.microsoft.com/office/drawing/2014/main" id="{BC38B464-E2C7-4617-A639-8EA439235945}"/>
                  </a:ext>
                </a:extLst>
              </p:cNvPr>
              <p:cNvSpPr>
                <a:spLocks/>
              </p:cNvSpPr>
              <p:nvPr/>
            </p:nvSpPr>
            <p:spPr bwMode="auto">
              <a:xfrm>
                <a:off x="7372351" y="2941638"/>
                <a:ext cx="279400" cy="555625"/>
              </a:xfrm>
              <a:custGeom>
                <a:avLst/>
                <a:gdLst>
                  <a:gd name="T0" fmla="*/ 84 w 84"/>
                  <a:gd name="T1" fmla="*/ 167 h 167"/>
                  <a:gd name="T2" fmla="*/ 0 w 84"/>
                  <a:gd name="T3" fmla="*/ 84 h 167"/>
                  <a:gd name="T4" fmla="*/ 84 w 84"/>
                  <a:gd name="T5" fmla="*/ 0 h 167"/>
                </a:gdLst>
                <a:ahLst/>
                <a:cxnLst>
                  <a:cxn ang="0">
                    <a:pos x="T0" y="T1"/>
                  </a:cxn>
                  <a:cxn ang="0">
                    <a:pos x="T2" y="T3"/>
                  </a:cxn>
                  <a:cxn ang="0">
                    <a:pos x="T4" y="T5"/>
                  </a:cxn>
                </a:cxnLst>
                <a:rect l="0" t="0" r="r" b="b"/>
                <a:pathLst>
                  <a:path w="84" h="167">
                    <a:moveTo>
                      <a:pt x="84" y="167"/>
                    </a:moveTo>
                    <a:cubicBezTo>
                      <a:pt x="38" y="167"/>
                      <a:pt x="0" y="130"/>
                      <a:pt x="0" y="84"/>
                    </a:cubicBezTo>
                    <a:cubicBezTo>
                      <a:pt x="0" y="38"/>
                      <a:pt x="38" y="0"/>
                      <a:pt x="84"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63">
                <a:extLst>
                  <a:ext uri="{FF2B5EF4-FFF2-40B4-BE49-F238E27FC236}">
                    <a16:creationId xmlns:a16="http://schemas.microsoft.com/office/drawing/2014/main" id="{59492376-3B6D-4193-B07C-F05581016EBC}"/>
                  </a:ext>
                </a:extLst>
              </p:cNvPr>
              <p:cNvSpPr>
                <a:spLocks noChangeArrowheads="1"/>
              </p:cNvSpPr>
              <p:nvPr/>
            </p:nvSpPr>
            <p:spPr bwMode="auto">
              <a:xfrm>
                <a:off x="7578726" y="2968625"/>
                <a:ext cx="504825" cy="504825"/>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64">
                <a:extLst>
                  <a:ext uri="{FF2B5EF4-FFF2-40B4-BE49-F238E27FC236}">
                    <a16:creationId xmlns:a16="http://schemas.microsoft.com/office/drawing/2014/main" id="{05A5DDDE-D299-45B9-9BDC-74FF5D497452}"/>
                  </a:ext>
                </a:extLst>
              </p:cNvPr>
              <p:cNvSpPr>
                <a:spLocks noChangeArrowheads="1"/>
              </p:cNvSpPr>
              <p:nvPr/>
            </p:nvSpPr>
            <p:spPr bwMode="auto">
              <a:xfrm>
                <a:off x="7837488" y="3087688"/>
                <a:ext cx="112713" cy="112712"/>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Oval 65">
                <a:extLst>
                  <a:ext uri="{FF2B5EF4-FFF2-40B4-BE49-F238E27FC236}">
                    <a16:creationId xmlns:a16="http://schemas.microsoft.com/office/drawing/2014/main" id="{FEAD078B-00CD-4A74-824B-128DCD858C74}"/>
                  </a:ext>
                </a:extLst>
              </p:cNvPr>
              <p:cNvSpPr>
                <a:spLocks noChangeArrowheads="1"/>
              </p:cNvSpPr>
              <p:nvPr/>
            </p:nvSpPr>
            <p:spPr bwMode="auto">
              <a:xfrm>
                <a:off x="7378701" y="2935288"/>
                <a:ext cx="42863" cy="42862"/>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Oval 66">
                <a:extLst>
                  <a:ext uri="{FF2B5EF4-FFF2-40B4-BE49-F238E27FC236}">
                    <a16:creationId xmlns:a16="http://schemas.microsoft.com/office/drawing/2014/main" id="{D8252CF9-D1C0-46AA-898D-83A50B3E0330}"/>
                  </a:ext>
                </a:extLst>
              </p:cNvPr>
              <p:cNvSpPr>
                <a:spLocks noChangeArrowheads="1"/>
              </p:cNvSpPr>
              <p:nvPr/>
            </p:nvSpPr>
            <p:spPr bwMode="auto">
              <a:xfrm>
                <a:off x="7385051" y="3479800"/>
                <a:ext cx="42863" cy="47625"/>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Oval 67">
                <a:extLst>
                  <a:ext uri="{FF2B5EF4-FFF2-40B4-BE49-F238E27FC236}">
                    <a16:creationId xmlns:a16="http://schemas.microsoft.com/office/drawing/2014/main" id="{D5DECF53-FE14-4059-ABC6-3CDF69E91239}"/>
                  </a:ext>
                </a:extLst>
              </p:cNvPr>
              <p:cNvSpPr>
                <a:spLocks noChangeArrowheads="1"/>
              </p:cNvSpPr>
              <p:nvPr/>
            </p:nvSpPr>
            <p:spPr bwMode="auto">
              <a:xfrm>
                <a:off x="7272338" y="3197225"/>
                <a:ext cx="42863" cy="47625"/>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Oval 68">
                <a:extLst>
                  <a:ext uri="{FF2B5EF4-FFF2-40B4-BE49-F238E27FC236}">
                    <a16:creationId xmlns:a16="http://schemas.microsoft.com/office/drawing/2014/main" id="{BA4BEDEF-9078-4E57-983E-12DCD11254A6}"/>
                  </a:ext>
                </a:extLst>
              </p:cNvPr>
              <p:cNvSpPr>
                <a:spLocks noChangeArrowheads="1"/>
              </p:cNvSpPr>
              <p:nvPr/>
            </p:nvSpPr>
            <p:spPr bwMode="auto">
              <a:xfrm>
                <a:off x="7648576" y="2814638"/>
                <a:ext cx="42863" cy="4445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Oval 69">
                <a:extLst>
                  <a:ext uri="{FF2B5EF4-FFF2-40B4-BE49-F238E27FC236}">
                    <a16:creationId xmlns:a16="http://schemas.microsoft.com/office/drawing/2014/main" id="{C6C15422-ACC5-4B82-BA2D-FF77A7883150}"/>
                  </a:ext>
                </a:extLst>
              </p:cNvPr>
              <p:cNvSpPr>
                <a:spLocks noChangeArrowheads="1"/>
              </p:cNvSpPr>
              <p:nvPr/>
            </p:nvSpPr>
            <p:spPr bwMode="auto">
              <a:xfrm>
                <a:off x="7654926" y="3582988"/>
                <a:ext cx="42863" cy="4445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8" name="矩形 147">
              <a:extLst>
                <a:ext uri="{FF2B5EF4-FFF2-40B4-BE49-F238E27FC236}">
                  <a16:creationId xmlns:a16="http://schemas.microsoft.com/office/drawing/2014/main" id="{0A65F4E0-34CC-44D6-8ECE-085C5F2820CA}"/>
                </a:ext>
              </a:extLst>
            </p:cNvPr>
            <p:cNvSpPr/>
            <p:nvPr/>
          </p:nvSpPr>
          <p:spPr>
            <a:xfrm>
              <a:off x="6221386" y="308668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49" name="矩形 148">
              <a:extLst>
                <a:ext uri="{FF2B5EF4-FFF2-40B4-BE49-F238E27FC236}">
                  <a16:creationId xmlns:a16="http://schemas.microsoft.com/office/drawing/2014/main" id="{76842A3C-F40D-42A4-93D4-C10257F7A62B}"/>
                </a:ext>
              </a:extLst>
            </p:cNvPr>
            <p:cNvSpPr/>
            <p:nvPr/>
          </p:nvSpPr>
          <p:spPr>
            <a:xfrm>
              <a:off x="6293055" y="3292625"/>
              <a:ext cx="460382" cy="307777"/>
            </a:xfrm>
            <a:prstGeom prst="rect">
              <a:avLst/>
            </a:prstGeom>
            <a:noFill/>
          </p:spPr>
          <p:txBody>
            <a:bodyPr wrap="none" rtlCol="0">
              <a:spAutoFit/>
            </a:bodyPr>
            <a:lstStyle/>
            <a:p>
              <a:pPr algn="ctr"/>
              <a:r>
                <a:rPr lang="en-US" altLang="zh-CN" sz="1400" b="1" dirty="0">
                  <a:solidFill>
                    <a:schemeClr val="bg1"/>
                  </a:solidFill>
                  <a:latin typeface="+mj-lt"/>
                </a:rPr>
                <a:t>60%</a:t>
              </a:r>
              <a:endParaRPr lang="zh-CN" altLang="en-US" sz="1400" b="1" dirty="0">
                <a:solidFill>
                  <a:schemeClr val="bg1"/>
                </a:solidFill>
                <a:latin typeface="+mj-lt"/>
              </a:endParaRPr>
            </a:p>
          </p:txBody>
        </p:sp>
      </p:grpSp>
      <p:grpSp>
        <p:nvGrpSpPr>
          <p:cNvPr id="158" name="组合 157">
            <a:extLst>
              <a:ext uri="{FF2B5EF4-FFF2-40B4-BE49-F238E27FC236}">
                <a16:creationId xmlns:a16="http://schemas.microsoft.com/office/drawing/2014/main" id="{0A801C15-C1F2-42C2-9D79-F1C3405C2A34}"/>
              </a:ext>
            </a:extLst>
          </p:cNvPr>
          <p:cNvGrpSpPr/>
          <p:nvPr/>
        </p:nvGrpSpPr>
        <p:grpSpPr>
          <a:xfrm>
            <a:off x="7387250" y="2975394"/>
            <a:ext cx="579005" cy="705559"/>
            <a:chOff x="7387246" y="3683512"/>
            <a:chExt cx="579005" cy="705560"/>
          </a:xfrm>
        </p:grpSpPr>
        <p:grpSp>
          <p:nvGrpSpPr>
            <p:cNvPr id="159" name="组合 158">
              <a:extLst>
                <a:ext uri="{FF2B5EF4-FFF2-40B4-BE49-F238E27FC236}">
                  <a16:creationId xmlns:a16="http://schemas.microsoft.com/office/drawing/2014/main" id="{8EC0526A-5986-494E-AC9C-FE72FCCC96D0}"/>
                </a:ext>
              </a:extLst>
            </p:cNvPr>
            <p:cNvGrpSpPr/>
            <p:nvPr/>
          </p:nvGrpSpPr>
          <p:grpSpPr>
            <a:xfrm>
              <a:off x="7540342" y="3683512"/>
              <a:ext cx="225795" cy="205190"/>
              <a:chOff x="9005888" y="1138238"/>
              <a:chExt cx="835026" cy="758825"/>
            </a:xfrm>
          </p:grpSpPr>
          <p:sp>
            <p:nvSpPr>
              <p:cNvPr id="162" name="Freeform 34">
                <a:extLst>
                  <a:ext uri="{FF2B5EF4-FFF2-40B4-BE49-F238E27FC236}">
                    <a16:creationId xmlns:a16="http://schemas.microsoft.com/office/drawing/2014/main" id="{3243159A-811B-42F2-AD91-3FA26D1DEF8D}"/>
                  </a:ext>
                </a:extLst>
              </p:cNvPr>
              <p:cNvSpPr>
                <a:spLocks/>
              </p:cNvSpPr>
              <p:nvPr/>
            </p:nvSpPr>
            <p:spPr bwMode="auto">
              <a:xfrm>
                <a:off x="9358313" y="1630363"/>
                <a:ext cx="130175" cy="266700"/>
              </a:xfrm>
              <a:custGeom>
                <a:avLst/>
                <a:gdLst>
                  <a:gd name="T0" fmla="*/ 20 w 39"/>
                  <a:gd name="T1" fmla="*/ 0 h 80"/>
                  <a:gd name="T2" fmla="*/ 5 w 39"/>
                  <a:gd name="T3" fmla="*/ 18 h 80"/>
                  <a:gd name="T4" fmla="*/ 8 w 39"/>
                  <a:gd name="T5" fmla="*/ 25 h 80"/>
                  <a:gd name="T6" fmla="*/ 34 w 39"/>
                  <a:gd name="T7" fmla="*/ 25 h 80"/>
                  <a:gd name="T8" fmla="*/ 37 w 39"/>
                  <a:gd name="T9" fmla="*/ 32 h 80"/>
                  <a:gd name="T10" fmla="*/ 0 w 39"/>
                  <a:gd name="T11" fmla="*/ 80 h 80"/>
                </a:gdLst>
                <a:ahLst/>
                <a:cxnLst>
                  <a:cxn ang="0">
                    <a:pos x="T0" y="T1"/>
                  </a:cxn>
                  <a:cxn ang="0">
                    <a:pos x="T2" y="T3"/>
                  </a:cxn>
                  <a:cxn ang="0">
                    <a:pos x="T4" y="T5"/>
                  </a:cxn>
                  <a:cxn ang="0">
                    <a:pos x="T6" y="T7"/>
                  </a:cxn>
                  <a:cxn ang="0">
                    <a:pos x="T8" y="T9"/>
                  </a:cxn>
                  <a:cxn ang="0">
                    <a:pos x="T10" y="T11"/>
                  </a:cxn>
                </a:cxnLst>
                <a:rect l="0" t="0" r="r" b="b"/>
                <a:pathLst>
                  <a:path w="39" h="80">
                    <a:moveTo>
                      <a:pt x="20" y="0"/>
                    </a:moveTo>
                    <a:cubicBezTo>
                      <a:pt x="5" y="18"/>
                      <a:pt x="5" y="18"/>
                      <a:pt x="5" y="18"/>
                    </a:cubicBezTo>
                    <a:cubicBezTo>
                      <a:pt x="3" y="21"/>
                      <a:pt x="5" y="25"/>
                      <a:pt x="8" y="25"/>
                    </a:cubicBezTo>
                    <a:cubicBezTo>
                      <a:pt x="34" y="25"/>
                      <a:pt x="34" y="25"/>
                      <a:pt x="34" y="25"/>
                    </a:cubicBezTo>
                    <a:cubicBezTo>
                      <a:pt x="37" y="25"/>
                      <a:pt x="39" y="29"/>
                      <a:pt x="37" y="32"/>
                    </a:cubicBezTo>
                    <a:cubicBezTo>
                      <a:pt x="0" y="80"/>
                      <a:pt x="0" y="80"/>
                      <a:pt x="0" y="8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
                <a:extLst>
                  <a:ext uri="{FF2B5EF4-FFF2-40B4-BE49-F238E27FC236}">
                    <a16:creationId xmlns:a16="http://schemas.microsoft.com/office/drawing/2014/main" id="{1906C8DF-792C-4AD0-B27A-49D86442096B}"/>
                  </a:ext>
                </a:extLst>
              </p:cNvPr>
              <p:cNvSpPr>
                <a:spLocks/>
              </p:cNvSpPr>
              <p:nvPr/>
            </p:nvSpPr>
            <p:spPr bwMode="auto">
              <a:xfrm>
                <a:off x="9277351" y="1138238"/>
                <a:ext cx="563563" cy="571500"/>
              </a:xfrm>
              <a:custGeom>
                <a:avLst/>
                <a:gdLst>
                  <a:gd name="T0" fmla="*/ 0 w 169"/>
                  <a:gd name="T1" fmla="*/ 65 h 172"/>
                  <a:gd name="T2" fmla="*/ 84 w 169"/>
                  <a:gd name="T3" fmla="*/ 0 h 172"/>
                  <a:gd name="T4" fmla="*/ 169 w 169"/>
                  <a:gd name="T5" fmla="*/ 87 h 172"/>
                  <a:gd name="T6" fmla="*/ 102 w 169"/>
                  <a:gd name="T7" fmla="*/ 172 h 172"/>
                </a:gdLst>
                <a:ahLst/>
                <a:cxnLst>
                  <a:cxn ang="0">
                    <a:pos x="T0" y="T1"/>
                  </a:cxn>
                  <a:cxn ang="0">
                    <a:pos x="T2" y="T3"/>
                  </a:cxn>
                  <a:cxn ang="0">
                    <a:pos x="T4" y="T5"/>
                  </a:cxn>
                  <a:cxn ang="0">
                    <a:pos x="T6" y="T7"/>
                  </a:cxn>
                </a:cxnLst>
                <a:rect l="0" t="0" r="r" b="b"/>
                <a:pathLst>
                  <a:path w="169" h="172">
                    <a:moveTo>
                      <a:pt x="0" y="65"/>
                    </a:moveTo>
                    <a:cubicBezTo>
                      <a:pt x="10" y="29"/>
                      <a:pt x="45" y="0"/>
                      <a:pt x="84" y="0"/>
                    </a:cubicBezTo>
                    <a:cubicBezTo>
                      <a:pt x="131" y="0"/>
                      <a:pt x="169" y="39"/>
                      <a:pt x="169" y="87"/>
                    </a:cubicBezTo>
                    <a:cubicBezTo>
                      <a:pt x="169" y="129"/>
                      <a:pt x="140" y="164"/>
                      <a:pt x="102" y="172"/>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6">
                <a:extLst>
                  <a:ext uri="{FF2B5EF4-FFF2-40B4-BE49-F238E27FC236}">
                    <a16:creationId xmlns:a16="http://schemas.microsoft.com/office/drawing/2014/main" id="{A281E187-BF27-460E-8E1C-7DDA708B57E4}"/>
                  </a:ext>
                </a:extLst>
              </p:cNvPr>
              <p:cNvSpPr>
                <a:spLocks/>
              </p:cNvSpPr>
              <p:nvPr/>
            </p:nvSpPr>
            <p:spPr bwMode="auto">
              <a:xfrm>
                <a:off x="9005888" y="1338263"/>
                <a:ext cx="268288" cy="385762"/>
              </a:xfrm>
              <a:custGeom>
                <a:avLst/>
                <a:gdLst>
                  <a:gd name="T0" fmla="*/ 56 w 81"/>
                  <a:gd name="T1" fmla="*/ 116 h 116"/>
                  <a:gd name="T2" fmla="*/ 21 w 81"/>
                  <a:gd name="T3" fmla="*/ 100 h 116"/>
                  <a:gd name="T4" fmla="*/ 22 w 81"/>
                  <a:gd name="T5" fmla="*/ 21 h 116"/>
                  <a:gd name="T6" fmla="*/ 81 w 81"/>
                  <a:gd name="T7" fmla="*/ 7 h 116"/>
                </a:gdLst>
                <a:ahLst/>
                <a:cxnLst>
                  <a:cxn ang="0">
                    <a:pos x="T0" y="T1"/>
                  </a:cxn>
                  <a:cxn ang="0">
                    <a:pos x="T2" y="T3"/>
                  </a:cxn>
                  <a:cxn ang="0">
                    <a:pos x="T4" y="T5"/>
                  </a:cxn>
                  <a:cxn ang="0">
                    <a:pos x="T6" y="T7"/>
                  </a:cxn>
                </a:cxnLst>
                <a:rect l="0" t="0" r="r" b="b"/>
                <a:pathLst>
                  <a:path w="81" h="116">
                    <a:moveTo>
                      <a:pt x="56" y="116"/>
                    </a:moveTo>
                    <a:cubicBezTo>
                      <a:pt x="43" y="115"/>
                      <a:pt x="31" y="110"/>
                      <a:pt x="21" y="100"/>
                    </a:cubicBezTo>
                    <a:cubicBezTo>
                      <a:pt x="0" y="79"/>
                      <a:pt x="0" y="43"/>
                      <a:pt x="22" y="21"/>
                    </a:cubicBezTo>
                    <a:cubicBezTo>
                      <a:pt x="39" y="5"/>
                      <a:pt x="62" y="0"/>
                      <a:pt x="81" y="7"/>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0" name="矩形 159">
              <a:extLst>
                <a:ext uri="{FF2B5EF4-FFF2-40B4-BE49-F238E27FC236}">
                  <a16:creationId xmlns:a16="http://schemas.microsoft.com/office/drawing/2014/main" id="{D95F8303-47D7-46A6-8EDB-525FBBA4769A}"/>
                </a:ext>
              </a:extLst>
            </p:cNvPr>
            <p:cNvSpPr/>
            <p:nvPr/>
          </p:nvSpPr>
          <p:spPr>
            <a:xfrm>
              <a:off x="7387246" y="387535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61" name="矩形 160">
              <a:extLst>
                <a:ext uri="{FF2B5EF4-FFF2-40B4-BE49-F238E27FC236}">
                  <a16:creationId xmlns:a16="http://schemas.microsoft.com/office/drawing/2014/main" id="{20D7305F-33EB-4F1D-BBF3-00B737C1DCED}"/>
                </a:ext>
              </a:extLst>
            </p:cNvPr>
            <p:cNvSpPr/>
            <p:nvPr/>
          </p:nvSpPr>
          <p:spPr>
            <a:xfrm>
              <a:off x="7458915" y="4081295"/>
              <a:ext cx="460382" cy="307777"/>
            </a:xfrm>
            <a:prstGeom prst="rect">
              <a:avLst/>
            </a:prstGeom>
            <a:noFill/>
          </p:spPr>
          <p:txBody>
            <a:bodyPr wrap="none" rtlCol="0">
              <a:spAutoFit/>
            </a:bodyPr>
            <a:lstStyle/>
            <a:p>
              <a:pPr algn="ctr"/>
              <a:r>
                <a:rPr lang="en-US" altLang="zh-CN" sz="1400" b="1" dirty="0">
                  <a:solidFill>
                    <a:schemeClr val="bg1"/>
                  </a:solidFill>
                  <a:latin typeface="+mj-lt"/>
                </a:rPr>
                <a:t>40%</a:t>
              </a:r>
              <a:endParaRPr lang="zh-CN" altLang="en-US" sz="1400" b="1" dirty="0">
                <a:solidFill>
                  <a:schemeClr val="bg1"/>
                </a:solidFill>
                <a:latin typeface="+mj-lt"/>
              </a:endParaRPr>
            </a:p>
          </p:txBody>
        </p:sp>
      </p:grpSp>
      <p:grpSp>
        <p:nvGrpSpPr>
          <p:cNvPr id="165" name="组合 164">
            <a:extLst>
              <a:ext uri="{FF2B5EF4-FFF2-40B4-BE49-F238E27FC236}">
                <a16:creationId xmlns:a16="http://schemas.microsoft.com/office/drawing/2014/main" id="{120A471C-655A-4D74-AAF2-76598F9D57B5}"/>
              </a:ext>
            </a:extLst>
          </p:cNvPr>
          <p:cNvGrpSpPr/>
          <p:nvPr/>
        </p:nvGrpSpPr>
        <p:grpSpPr>
          <a:xfrm>
            <a:off x="9010309" y="3084860"/>
            <a:ext cx="579005" cy="733256"/>
            <a:chOff x="9010306" y="3792975"/>
            <a:chExt cx="579005" cy="733257"/>
          </a:xfrm>
        </p:grpSpPr>
        <p:grpSp>
          <p:nvGrpSpPr>
            <p:cNvPr id="166" name="组合 165">
              <a:extLst>
                <a:ext uri="{FF2B5EF4-FFF2-40B4-BE49-F238E27FC236}">
                  <a16:creationId xmlns:a16="http://schemas.microsoft.com/office/drawing/2014/main" id="{52C10C52-954D-4203-9574-303AC5EA347F}"/>
                </a:ext>
              </a:extLst>
            </p:cNvPr>
            <p:cNvGrpSpPr/>
            <p:nvPr/>
          </p:nvGrpSpPr>
          <p:grpSpPr>
            <a:xfrm>
              <a:off x="9169051" y="3792975"/>
              <a:ext cx="246707" cy="252931"/>
              <a:chOff x="5578476" y="4608513"/>
              <a:chExt cx="692150" cy="709612"/>
            </a:xfrm>
          </p:grpSpPr>
          <p:sp>
            <p:nvSpPr>
              <p:cNvPr id="169" name="Freeform 78">
                <a:extLst>
                  <a:ext uri="{FF2B5EF4-FFF2-40B4-BE49-F238E27FC236}">
                    <a16:creationId xmlns:a16="http://schemas.microsoft.com/office/drawing/2014/main" id="{1E72E210-B109-41B6-B75D-E7AB8CCE2924}"/>
                  </a:ext>
                </a:extLst>
              </p:cNvPr>
              <p:cNvSpPr>
                <a:spLocks/>
              </p:cNvSpPr>
              <p:nvPr/>
            </p:nvSpPr>
            <p:spPr bwMode="auto">
              <a:xfrm>
                <a:off x="5578476" y="4608513"/>
                <a:ext cx="352425" cy="379412"/>
              </a:xfrm>
              <a:custGeom>
                <a:avLst/>
                <a:gdLst>
                  <a:gd name="T0" fmla="*/ 106 w 106"/>
                  <a:gd name="T1" fmla="*/ 0 h 114"/>
                  <a:gd name="T2" fmla="*/ 106 w 106"/>
                  <a:gd name="T3" fmla="*/ 13 h 114"/>
                  <a:gd name="T4" fmla="*/ 0 w 106"/>
                  <a:gd name="T5" fmla="*/ 109 h 114"/>
                  <a:gd name="T6" fmla="*/ 4 w 106"/>
                  <a:gd name="T7" fmla="*/ 113 h 114"/>
                  <a:gd name="T8" fmla="*/ 8 w 106"/>
                  <a:gd name="T9" fmla="*/ 112 h 114"/>
                  <a:gd name="T10" fmla="*/ 39 w 106"/>
                  <a:gd name="T11" fmla="*/ 96 h 114"/>
                  <a:gd name="T12" fmla="*/ 68 w 106"/>
                  <a:gd name="T13" fmla="*/ 112 h 114"/>
                  <a:gd name="T14" fmla="*/ 75 w 106"/>
                  <a:gd name="T15" fmla="*/ 112 h 114"/>
                  <a:gd name="T16" fmla="*/ 104 w 106"/>
                  <a:gd name="T1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4">
                    <a:moveTo>
                      <a:pt x="106" y="0"/>
                    </a:moveTo>
                    <a:cubicBezTo>
                      <a:pt x="106" y="13"/>
                      <a:pt x="106" y="13"/>
                      <a:pt x="106" y="13"/>
                    </a:cubicBezTo>
                    <a:cubicBezTo>
                      <a:pt x="42" y="16"/>
                      <a:pt x="0" y="55"/>
                      <a:pt x="0" y="109"/>
                    </a:cubicBezTo>
                    <a:cubicBezTo>
                      <a:pt x="0" y="111"/>
                      <a:pt x="2" y="113"/>
                      <a:pt x="4" y="113"/>
                    </a:cubicBezTo>
                    <a:cubicBezTo>
                      <a:pt x="5" y="114"/>
                      <a:pt x="7" y="113"/>
                      <a:pt x="8" y="112"/>
                    </a:cubicBezTo>
                    <a:cubicBezTo>
                      <a:pt x="9" y="111"/>
                      <a:pt x="18" y="96"/>
                      <a:pt x="39" y="96"/>
                    </a:cubicBezTo>
                    <a:cubicBezTo>
                      <a:pt x="51" y="96"/>
                      <a:pt x="62" y="102"/>
                      <a:pt x="68" y="112"/>
                    </a:cubicBezTo>
                    <a:cubicBezTo>
                      <a:pt x="70" y="114"/>
                      <a:pt x="74" y="114"/>
                      <a:pt x="75" y="112"/>
                    </a:cubicBezTo>
                    <a:cubicBezTo>
                      <a:pt x="81" y="103"/>
                      <a:pt x="94" y="97"/>
                      <a:pt x="104" y="9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9">
                <a:extLst>
                  <a:ext uri="{FF2B5EF4-FFF2-40B4-BE49-F238E27FC236}">
                    <a16:creationId xmlns:a16="http://schemas.microsoft.com/office/drawing/2014/main" id="{D91A227E-0D8B-4C17-B187-699AEBF5EF28}"/>
                  </a:ext>
                </a:extLst>
              </p:cNvPr>
              <p:cNvSpPr>
                <a:spLocks/>
              </p:cNvSpPr>
              <p:nvPr/>
            </p:nvSpPr>
            <p:spPr bwMode="auto">
              <a:xfrm>
                <a:off x="5738813" y="4651375"/>
                <a:ext cx="531813" cy="666750"/>
              </a:xfrm>
              <a:custGeom>
                <a:avLst/>
                <a:gdLst>
                  <a:gd name="T0" fmla="*/ 0 w 160"/>
                  <a:gd name="T1" fmla="*/ 170 h 200"/>
                  <a:gd name="T2" fmla="*/ 30 w 160"/>
                  <a:gd name="T3" fmla="*/ 200 h 200"/>
                  <a:gd name="T4" fmla="*/ 60 w 160"/>
                  <a:gd name="T5" fmla="*/ 170 h 200"/>
                  <a:gd name="T6" fmla="*/ 60 w 160"/>
                  <a:gd name="T7" fmla="*/ 84 h 200"/>
                  <a:gd name="T8" fmla="*/ 85 w 160"/>
                  <a:gd name="T9" fmla="*/ 99 h 200"/>
                  <a:gd name="T10" fmla="*/ 92 w 160"/>
                  <a:gd name="T11" fmla="*/ 99 h 200"/>
                  <a:gd name="T12" fmla="*/ 121 w 160"/>
                  <a:gd name="T13" fmla="*/ 83 h 200"/>
                  <a:gd name="T14" fmla="*/ 152 w 160"/>
                  <a:gd name="T15" fmla="*/ 99 h 200"/>
                  <a:gd name="T16" fmla="*/ 157 w 160"/>
                  <a:gd name="T17" fmla="*/ 100 h 200"/>
                  <a:gd name="T18" fmla="*/ 160 w 160"/>
                  <a:gd name="T19" fmla="*/ 96 h 200"/>
                  <a:gd name="T20" fmla="*/ 58 w 160"/>
                  <a:gd name="T2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00">
                    <a:moveTo>
                      <a:pt x="0" y="170"/>
                    </a:moveTo>
                    <a:cubicBezTo>
                      <a:pt x="0" y="186"/>
                      <a:pt x="14" y="200"/>
                      <a:pt x="30" y="200"/>
                    </a:cubicBezTo>
                    <a:cubicBezTo>
                      <a:pt x="47" y="200"/>
                      <a:pt x="60" y="186"/>
                      <a:pt x="60" y="170"/>
                    </a:cubicBezTo>
                    <a:cubicBezTo>
                      <a:pt x="60" y="84"/>
                      <a:pt x="60" y="84"/>
                      <a:pt x="60" y="84"/>
                    </a:cubicBezTo>
                    <a:cubicBezTo>
                      <a:pt x="70" y="85"/>
                      <a:pt x="79" y="90"/>
                      <a:pt x="85" y="99"/>
                    </a:cubicBezTo>
                    <a:cubicBezTo>
                      <a:pt x="87" y="101"/>
                      <a:pt x="91" y="101"/>
                      <a:pt x="92" y="99"/>
                    </a:cubicBezTo>
                    <a:cubicBezTo>
                      <a:pt x="99" y="89"/>
                      <a:pt x="109" y="83"/>
                      <a:pt x="121" y="83"/>
                    </a:cubicBezTo>
                    <a:cubicBezTo>
                      <a:pt x="138" y="83"/>
                      <a:pt x="152" y="99"/>
                      <a:pt x="152" y="99"/>
                    </a:cubicBezTo>
                    <a:cubicBezTo>
                      <a:pt x="153" y="100"/>
                      <a:pt x="155" y="101"/>
                      <a:pt x="157" y="100"/>
                    </a:cubicBezTo>
                    <a:cubicBezTo>
                      <a:pt x="159" y="100"/>
                      <a:pt x="160" y="98"/>
                      <a:pt x="160" y="96"/>
                    </a:cubicBezTo>
                    <a:cubicBezTo>
                      <a:pt x="160" y="42"/>
                      <a:pt x="116" y="2"/>
                      <a:pt x="5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7" name="矩形 166">
              <a:extLst>
                <a:ext uri="{FF2B5EF4-FFF2-40B4-BE49-F238E27FC236}">
                  <a16:creationId xmlns:a16="http://schemas.microsoft.com/office/drawing/2014/main" id="{2E959D6B-DF15-419C-A374-1622A5F29E83}"/>
                </a:ext>
              </a:extLst>
            </p:cNvPr>
            <p:cNvSpPr/>
            <p:nvPr/>
          </p:nvSpPr>
          <p:spPr>
            <a:xfrm>
              <a:off x="9010306" y="401251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68" name="矩形 167">
              <a:extLst>
                <a:ext uri="{FF2B5EF4-FFF2-40B4-BE49-F238E27FC236}">
                  <a16:creationId xmlns:a16="http://schemas.microsoft.com/office/drawing/2014/main" id="{6A2BBF61-8011-4928-8D38-57591337E38E}"/>
                </a:ext>
              </a:extLst>
            </p:cNvPr>
            <p:cNvSpPr/>
            <p:nvPr/>
          </p:nvSpPr>
          <p:spPr>
            <a:xfrm>
              <a:off x="9081975" y="4218455"/>
              <a:ext cx="460382" cy="307777"/>
            </a:xfrm>
            <a:prstGeom prst="rect">
              <a:avLst/>
            </a:prstGeom>
            <a:noFill/>
          </p:spPr>
          <p:txBody>
            <a:bodyPr wrap="none" rtlCol="0">
              <a:spAutoFit/>
            </a:bodyPr>
            <a:lstStyle/>
            <a:p>
              <a:pPr algn="ctr"/>
              <a:r>
                <a:rPr lang="en-US" altLang="zh-CN" sz="1400" b="1" dirty="0">
                  <a:solidFill>
                    <a:schemeClr val="bg1"/>
                  </a:solidFill>
                  <a:latin typeface="+mj-lt"/>
                </a:rPr>
                <a:t>30%</a:t>
              </a:r>
              <a:endParaRPr lang="zh-CN" altLang="en-US" sz="1400" b="1" dirty="0">
                <a:solidFill>
                  <a:schemeClr val="bg1"/>
                </a:solidFill>
                <a:latin typeface="+mj-lt"/>
              </a:endParaRPr>
            </a:p>
          </p:txBody>
        </p:sp>
      </p:grpSp>
      <p:grpSp>
        <p:nvGrpSpPr>
          <p:cNvPr id="171" name="组合 170">
            <a:extLst>
              <a:ext uri="{FF2B5EF4-FFF2-40B4-BE49-F238E27FC236}">
                <a16:creationId xmlns:a16="http://schemas.microsoft.com/office/drawing/2014/main" id="{EB349C01-8718-4824-B1F2-CFC0B13C1F8A}"/>
              </a:ext>
            </a:extLst>
          </p:cNvPr>
          <p:cNvGrpSpPr/>
          <p:nvPr/>
        </p:nvGrpSpPr>
        <p:grpSpPr>
          <a:xfrm>
            <a:off x="10679086" y="3556751"/>
            <a:ext cx="579005" cy="741428"/>
            <a:chOff x="10679086" y="4264865"/>
            <a:chExt cx="579005" cy="741427"/>
          </a:xfrm>
        </p:grpSpPr>
        <p:grpSp>
          <p:nvGrpSpPr>
            <p:cNvPr id="172" name="组合 171">
              <a:extLst>
                <a:ext uri="{FF2B5EF4-FFF2-40B4-BE49-F238E27FC236}">
                  <a16:creationId xmlns:a16="http://schemas.microsoft.com/office/drawing/2014/main" id="{5433281E-3D59-4F84-9DA9-3CAD3F9770F3}"/>
                </a:ext>
              </a:extLst>
            </p:cNvPr>
            <p:cNvGrpSpPr/>
            <p:nvPr/>
          </p:nvGrpSpPr>
          <p:grpSpPr>
            <a:xfrm>
              <a:off x="10747332" y="4264865"/>
              <a:ext cx="281988" cy="213841"/>
              <a:chOff x="8964613" y="2898775"/>
              <a:chExt cx="762000" cy="577850"/>
            </a:xfrm>
          </p:grpSpPr>
          <p:sp>
            <p:nvSpPr>
              <p:cNvPr id="175" name="Freeform 70">
                <a:extLst>
                  <a:ext uri="{FF2B5EF4-FFF2-40B4-BE49-F238E27FC236}">
                    <a16:creationId xmlns:a16="http://schemas.microsoft.com/office/drawing/2014/main" id="{3EFF86BD-6151-4911-982F-EB6620D64ABB}"/>
                  </a:ext>
                </a:extLst>
              </p:cNvPr>
              <p:cNvSpPr>
                <a:spLocks/>
              </p:cNvSpPr>
              <p:nvPr/>
            </p:nvSpPr>
            <p:spPr bwMode="auto">
              <a:xfrm>
                <a:off x="8964613" y="2898775"/>
                <a:ext cx="762000" cy="252412"/>
              </a:xfrm>
              <a:custGeom>
                <a:avLst/>
                <a:gdLst>
                  <a:gd name="T0" fmla="*/ 190 w 229"/>
                  <a:gd name="T1" fmla="*/ 0 h 76"/>
                  <a:gd name="T2" fmla="*/ 229 w 229"/>
                  <a:gd name="T3" fmla="*/ 38 h 76"/>
                  <a:gd name="T4" fmla="*/ 190 w 229"/>
                  <a:gd name="T5" fmla="*/ 76 h 76"/>
                  <a:gd name="T6" fmla="*/ 0 w 229"/>
                  <a:gd name="T7" fmla="*/ 76 h 76"/>
                </a:gdLst>
                <a:ahLst/>
                <a:cxnLst>
                  <a:cxn ang="0">
                    <a:pos x="T0" y="T1"/>
                  </a:cxn>
                  <a:cxn ang="0">
                    <a:pos x="T2" y="T3"/>
                  </a:cxn>
                  <a:cxn ang="0">
                    <a:pos x="T4" y="T5"/>
                  </a:cxn>
                  <a:cxn ang="0">
                    <a:pos x="T6" y="T7"/>
                  </a:cxn>
                </a:cxnLst>
                <a:rect l="0" t="0" r="r" b="b"/>
                <a:pathLst>
                  <a:path w="229" h="76">
                    <a:moveTo>
                      <a:pt x="190" y="0"/>
                    </a:moveTo>
                    <a:cubicBezTo>
                      <a:pt x="211" y="0"/>
                      <a:pt x="229" y="17"/>
                      <a:pt x="229" y="38"/>
                    </a:cubicBezTo>
                    <a:cubicBezTo>
                      <a:pt x="229" y="59"/>
                      <a:pt x="212" y="76"/>
                      <a:pt x="190" y="76"/>
                    </a:cubicBezTo>
                    <a:cubicBezTo>
                      <a:pt x="0" y="76"/>
                      <a:pt x="0" y="76"/>
                      <a:pt x="0" y="7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1">
                <a:extLst>
                  <a:ext uri="{FF2B5EF4-FFF2-40B4-BE49-F238E27FC236}">
                    <a16:creationId xmlns:a16="http://schemas.microsoft.com/office/drawing/2014/main" id="{9963869C-7E00-41EB-9ACE-3110FB5DEC38}"/>
                  </a:ext>
                </a:extLst>
              </p:cNvPr>
              <p:cNvSpPr>
                <a:spLocks/>
              </p:cNvSpPr>
              <p:nvPr/>
            </p:nvSpPr>
            <p:spPr bwMode="auto">
              <a:xfrm>
                <a:off x="9191626" y="3363913"/>
                <a:ext cx="485775" cy="112712"/>
              </a:xfrm>
              <a:custGeom>
                <a:avLst/>
                <a:gdLst>
                  <a:gd name="T0" fmla="*/ 129 w 146"/>
                  <a:gd name="T1" fmla="*/ 34 h 34"/>
                  <a:gd name="T2" fmla="*/ 146 w 146"/>
                  <a:gd name="T3" fmla="*/ 17 h 34"/>
                  <a:gd name="T4" fmla="*/ 129 w 146"/>
                  <a:gd name="T5" fmla="*/ 0 h 34"/>
                  <a:gd name="T6" fmla="*/ 0 w 146"/>
                  <a:gd name="T7" fmla="*/ 0 h 34"/>
                </a:gdLst>
                <a:ahLst/>
                <a:cxnLst>
                  <a:cxn ang="0">
                    <a:pos x="T0" y="T1"/>
                  </a:cxn>
                  <a:cxn ang="0">
                    <a:pos x="T2" y="T3"/>
                  </a:cxn>
                  <a:cxn ang="0">
                    <a:pos x="T4" y="T5"/>
                  </a:cxn>
                  <a:cxn ang="0">
                    <a:pos x="T6" y="T7"/>
                  </a:cxn>
                </a:cxnLst>
                <a:rect l="0" t="0" r="r" b="b"/>
                <a:pathLst>
                  <a:path w="146" h="34">
                    <a:moveTo>
                      <a:pt x="129" y="34"/>
                    </a:moveTo>
                    <a:cubicBezTo>
                      <a:pt x="139" y="34"/>
                      <a:pt x="146" y="27"/>
                      <a:pt x="146" y="17"/>
                    </a:cubicBezTo>
                    <a:cubicBezTo>
                      <a:pt x="146" y="8"/>
                      <a:pt x="139" y="0"/>
                      <a:pt x="129" y="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72">
                <a:extLst>
                  <a:ext uri="{FF2B5EF4-FFF2-40B4-BE49-F238E27FC236}">
                    <a16:creationId xmlns:a16="http://schemas.microsoft.com/office/drawing/2014/main" id="{0FEFEAD5-D5FF-4798-B988-526F72BF8DEC}"/>
                  </a:ext>
                </a:extLst>
              </p:cNvPr>
              <p:cNvSpPr>
                <a:spLocks noChangeShapeType="1"/>
              </p:cNvSpPr>
              <p:nvPr/>
            </p:nvSpPr>
            <p:spPr bwMode="auto">
              <a:xfrm>
                <a:off x="9005888" y="3257550"/>
                <a:ext cx="6254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3" name="矩形 172">
              <a:extLst>
                <a:ext uri="{FF2B5EF4-FFF2-40B4-BE49-F238E27FC236}">
                  <a16:creationId xmlns:a16="http://schemas.microsoft.com/office/drawing/2014/main" id="{5ADCD4E9-0E7B-4D98-A382-4C8E3414D7E5}"/>
                </a:ext>
              </a:extLst>
            </p:cNvPr>
            <p:cNvSpPr/>
            <p:nvPr/>
          </p:nvSpPr>
          <p:spPr>
            <a:xfrm>
              <a:off x="10679086" y="4492569"/>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74" name="矩形 173">
              <a:extLst>
                <a:ext uri="{FF2B5EF4-FFF2-40B4-BE49-F238E27FC236}">
                  <a16:creationId xmlns:a16="http://schemas.microsoft.com/office/drawing/2014/main" id="{FFE726DE-1FD8-4DE8-8897-060CF0D5C99C}"/>
                </a:ext>
              </a:extLst>
            </p:cNvPr>
            <p:cNvSpPr/>
            <p:nvPr/>
          </p:nvSpPr>
          <p:spPr>
            <a:xfrm>
              <a:off x="10750755" y="4698515"/>
              <a:ext cx="460382" cy="307777"/>
            </a:xfrm>
            <a:prstGeom prst="rect">
              <a:avLst/>
            </a:prstGeom>
            <a:noFill/>
          </p:spPr>
          <p:txBody>
            <a:bodyPr wrap="none" rtlCol="0">
              <a:spAutoFit/>
            </a:bodyPr>
            <a:lstStyle/>
            <a:p>
              <a:pPr algn="ctr"/>
              <a:r>
                <a:rPr lang="en-US" altLang="zh-CN" sz="1400" b="1" dirty="0">
                  <a:solidFill>
                    <a:schemeClr val="bg1"/>
                  </a:solidFill>
                  <a:latin typeface="+mj-lt"/>
                </a:rPr>
                <a:t>20%</a:t>
              </a:r>
              <a:endParaRPr lang="zh-CN" altLang="en-US" sz="1400" b="1" dirty="0">
                <a:solidFill>
                  <a:schemeClr val="bg1"/>
                </a:solidFill>
                <a:latin typeface="+mj-lt"/>
              </a:endParaRPr>
            </a:p>
          </p:txBody>
        </p:sp>
      </p:grpSp>
      <p:grpSp>
        <p:nvGrpSpPr>
          <p:cNvPr id="178" name="PA-组合 7">
            <a:extLst>
              <a:ext uri="{FF2B5EF4-FFF2-40B4-BE49-F238E27FC236}">
                <a16:creationId xmlns:a16="http://schemas.microsoft.com/office/drawing/2014/main" id="{19EE7BB4-AEF8-4B86-85E1-5FAE55A85C08}"/>
              </a:ext>
            </a:extLst>
          </p:cNvPr>
          <p:cNvGrpSpPr/>
          <p:nvPr>
            <p:custDataLst>
              <p:tags r:id="rId1"/>
            </p:custDataLst>
          </p:nvPr>
        </p:nvGrpSpPr>
        <p:grpSpPr>
          <a:xfrm>
            <a:off x="1071291" y="5292444"/>
            <a:ext cx="967060" cy="967059"/>
            <a:chOff x="7664913" y="2801902"/>
            <a:chExt cx="967060" cy="967058"/>
          </a:xfrm>
        </p:grpSpPr>
        <p:grpSp>
          <p:nvGrpSpPr>
            <p:cNvPr id="179" name="组合 178">
              <a:extLst>
                <a:ext uri="{FF2B5EF4-FFF2-40B4-BE49-F238E27FC236}">
                  <a16:creationId xmlns:a16="http://schemas.microsoft.com/office/drawing/2014/main" id="{80ABD77F-E281-4A26-8CF6-758781BF78D8}"/>
                </a:ext>
              </a:extLst>
            </p:cNvPr>
            <p:cNvGrpSpPr>
              <a:grpSpLocks/>
            </p:cNvGrpSpPr>
            <p:nvPr/>
          </p:nvGrpSpPr>
          <p:grpSpPr>
            <a:xfrm>
              <a:off x="7664913" y="2801902"/>
              <a:ext cx="967060" cy="967058"/>
              <a:chOff x="1333481" y="1593118"/>
              <a:chExt cx="1418785" cy="1418785"/>
            </a:xfrm>
          </p:grpSpPr>
          <p:sp>
            <p:nvSpPr>
              <p:cNvPr id="181" name="PA-↖">
                <a:extLst>
                  <a:ext uri="{FF2B5EF4-FFF2-40B4-BE49-F238E27FC236}">
                    <a16:creationId xmlns:a16="http://schemas.microsoft.com/office/drawing/2014/main" id="{6ECC422A-F278-4B3B-BFB5-02A940279729}"/>
                  </a:ext>
                </a:extLst>
              </p:cNvPr>
              <p:cNvSpPr/>
              <p:nvPr>
                <p:custDataLst>
                  <p:tags r:id="rId12"/>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2" name="PA-↘">
                <a:extLst>
                  <a:ext uri="{FF2B5EF4-FFF2-40B4-BE49-F238E27FC236}">
                    <a16:creationId xmlns:a16="http://schemas.microsoft.com/office/drawing/2014/main" id="{D9AFFB34-A3C6-44C1-B94A-B5858A2AB86B}"/>
                  </a:ext>
                </a:extLst>
              </p:cNvPr>
              <p:cNvSpPr/>
              <p:nvPr>
                <p:custDataLst>
                  <p:tags r:id="rId13"/>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3" name="PA-1">
                <a:extLst>
                  <a:ext uri="{FF2B5EF4-FFF2-40B4-BE49-F238E27FC236}">
                    <a16:creationId xmlns:a16="http://schemas.microsoft.com/office/drawing/2014/main" id="{D9018207-9022-4842-B0C7-16847A226D01}"/>
                  </a:ext>
                </a:extLst>
              </p:cNvPr>
              <p:cNvSpPr/>
              <p:nvPr>
                <p:custDataLst>
                  <p:tags r:id="rId14"/>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80" name="PA-任意多边形 2112">
              <a:extLst>
                <a:ext uri="{FF2B5EF4-FFF2-40B4-BE49-F238E27FC236}">
                  <a16:creationId xmlns:a16="http://schemas.microsoft.com/office/drawing/2014/main" id="{DD276ABB-EC3B-4F3B-A05C-0384CD2A3625}"/>
                </a:ext>
              </a:extLst>
            </p:cNvPr>
            <p:cNvSpPr>
              <a:spLocks noEditPoints="1"/>
            </p:cNvSpPr>
            <p:nvPr>
              <p:custDataLst>
                <p:tags r:id="rId11"/>
              </p:custDataLst>
            </p:nvPr>
          </p:nvSpPr>
          <p:spPr bwMode="auto">
            <a:xfrm>
              <a:off x="7931898" y="3045590"/>
              <a:ext cx="375130" cy="455141"/>
            </a:xfrm>
            <a:custGeom>
              <a:avLst/>
              <a:gdLst>
                <a:gd name="T0" fmla="*/ 123 w 133"/>
                <a:gd name="T1" fmla="*/ 155 h 160"/>
                <a:gd name="T2" fmla="*/ 109 w 133"/>
                <a:gd name="T3" fmla="*/ 144 h 160"/>
                <a:gd name="T4" fmla="*/ 100 w 133"/>
                <a:gd name="T5" fmla="*/ 99 h 160"/>
                <a:gd name="T6" fmla="*/ 100 w 133"/>
                <a:gd name="T7" fmla="*/ 61 h 160"/>
                <a:gd name="T8" fmla="*/ 109 w 133"/>
                <a:gd name="T9" fmla="*/ 16 h 160"/>
                <a:gd name="T10" fmla="*/ 123 w 133"/>
                <a:gd name="T11" fmla="*/ 5 h 160"/>
                <a:gd name="T12" fmla="*/ 133 w 133"/>
                <a:gd name="T13" fmla="*/ 3 h 160"/>
                <a:gd name="T14" fmla="*/ 123 w 133"/>
                <a:gd name="T15" fmla="*/ 0 h 160"/>
                <a:gd name="T16" fmla="*/ 13 w 133"/>
                <a:gd name="T17" fmla="*/ 0 h 160"/>
                <a:gd name="T18" fmla="*/ 3 w 133"/>
                <a:gd name="T19" fmla="*/ 0 h 160"/>
                <a:gd name="T20" fmla="*/ 3 w 133"/>
                <a:gd name="T21" fmla="*/ 5 h 160"/>
                <a:gd name="T22" fmla="*/ 11 w 133"/>
                <a:gd name="T23" fmla="*/ 16 h 160"/>
                <a:gd name="T24" fmla="*/ 24 w 133"/>
                <a:gd name="T25" fmla="*/ 43 h 160"/>
                <a:gd name="T26" fmla="*/ 62 w 133"/>
                <a:gd name="T27" fmla="*/ 80 h 160"/>
                <a:gd name="T28" fmla="*/ 24 w 133"/>
                <a:gd name="T29" fmla="*/ 117 h 160"/>
                <a:gd name="T30" fmla="*/ 11 w 133"/>
                <a:gd name="T31" fmla="*/ 144 h 160"/>
                <a:gd name="T32" fmla="*/ 3 w 133"/>
                <a:gd name="T33" fmla="*/ 155 h 160"/>
                <a:gd name="T34" fmla="*/ 3 w 133"/>
                <a:gd name="T35" fmla="*/ 160 h 160"/>
                <a:gd name="T36" fmla="*/ 13 w 133"/>
                <a:gd name="T37" fmla="*/ 160 h 160"/>
                <a:gd name="T38" fmla="*/ 123 w 133"/>
                <a:gd name="T39" fmla="*/ 160 h 160"/>
                <a:gd name="T40" fmla="*/ 133 w 133"/>
                <a:gd name="T41" fmla="*/ 157 h 160"/>
                <a:gd name="T42" fmla="*/ 16 w 133"/>
                <a:gd name="T43" fmla="*/ 11 h 160"/>
                <a:gd name="T44" fmla="*/ 117 w 133"/>
                <a:gd name="T45" fmla="*/ 5 h 160"/>
                <a:gd name="T46" fmla="*/ 109 w 133"/>
                <a:gd name="T47" fmla="*/ 11 h 160"/>
                <a:gd name="T48" fmla="*/ 16 w 133"/>
                <a:gd name="T49" fmla="*/ 11 h 160"/>
                <a:gd name="T50" fmla="*/ 29 w 133"/>
                <a:gd name="T51" fmla="*/ 43 h 160"/>
                <a:gd name="T52" fmla="*/ 104 w 133"/>
                <a:gd name="T53" fmla="*/ 16 h 160"/>
                <a:gd name="T54" fmla="*/ 97 w 133"/>
                <a:gd name="T55" fmla="*/ 57 h 160"/>
                <a:gd name="T56" fmla="*/ 37 w 133"/>
                <a:gd name="T57" fmla="*/ 57 h 160"/>
                <a:gd name="T58" fmla="*/ 37 w 133"/>
                <a:gd name="T59" fmla="*/ 103 h 160"/>
                <a:gd name="T60" fmla="*/ 97 w 133"/>
                <a:gd name="T61" fmla="*/ 103 h 160"/>
                <a:gd name="T62" fmla="*/ 104 w 133"/>
                <a:gd name="T63" fmla="*/ 144 h 160"/>
                <a:gd name="T64" fmla="*/ 29 w 133"/>
                <a:gd name="T65" fmla="*/ 117 h 160"/>
                <a:gd name="T66" fmla="*/ 24 w 133"/>
                <a:gd name="T67" fmla="*/ 149 h 160"/>
                <a:gd name="T68" fmla="*/ 117 w 133"/>
                <a:gd name="T69" fmla="*/ 149 h 160"/>
                <a:gd name="T70" fmla="*/ 16 w 133"/>
                <a:gd name="T71" fmla="*/ 155 h 160"/>
                <a:gd name="T72" fmla="*/ 55 w 133"/>
                <a:gd name="T73" fmla="*/ 56 h 160"/>
                <a:gd name="T74" fmla="*/ 53 w 133"/>
                <a:gd name="T75" fmla="*/ 61 h 160"/>
                <a:gd name="T76" fmla="*/ 39 w 133"/>
                <a:gd name="T77" fmla="*/ 52 h 160"/>
                <a:gd name="T78" fmla="*/ 35 w 133"/>
                <a:gd name="T79" fmla="*/ 37 h 160"/>
                <a:gd name="T80" fmla="*/ 40 w 133"/>
                <a:gd name="T81" fmla="*/ 37 h 160"/>
                <a:gd name="T82" fmla="*/ 42 w 133"/>
                <a:gd name="T83" fmla="*/ 48 h 160"/>
                <a:gd name="T84" fmla="*/ 99 w 133"/>
                <a:gd name="T85" fmla="*/ 119 h 160"/>
                <a:gd name="T86" fmla="*/ 96 w 133"/>
                <a:gd name="T87" fmla="*/ 128 h 160"/>
                <a:gd name="T88" fmla="*/ 93 w 133"/>
                <a:gd name="T89" fmla="*/ 119 h 160"/>
                <a:gd name="T90" fmla="*/ 79 w 133"/>
                <a:gd name="T91" fmla="*/ 106 h 160"/>
                <a:gd name="T92" fmla="*/ 81 w 133"/>
                <a:gd name="T93" fmla="*/ 102 h 160"/>
                <a:gd name="T94" fmla="*/ 99 w 133"/>
                <a:gd name="T95" fmla="*/ 1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60">
                  <a:moveTo>
                    <a:pt x="131" y="155"/>
                  </a:moveTo>
                  <a:cubicBezTo>
                    <a:pt x="123" y="155"/>
                    <a:pt x="123" y="155"/>
                    <a:pt x="123" y="155"/>
                  </a:cubicBezTo>
                  <a:cubicBezTo>
                    <a:pt x="123" y="144"/>
                    <a:pt x="123" y="144"/>
                    <a:pt x="123" y="144"/>
                  </a:cubicBezTo>
                  <a:cubicBezTo>
                    <a:pt x="109" y="144"/>
                    <a:pt x="109" y="144"/>
                    <a:pt x="109" y="144"/>
                  </a:cubicBezTo>
                  <a:cubicBezTo>
                    <a:pt x="109" y="117"/>
                    <a:pt x="109" y="117"/>
                    <a:pt x="109" y="117"/>
                  </a:cubicBezTo>
                  <a:cubicBezTo>
                    <a:pt x="109" y="110"/>
                    <a:pt x="106" y="103"/>
                    <a:pt x="100" y="99"/>
                  </a:cubicBezTo>
                  <a:cubicBezTo>
                    <a:pt x="71" y="80"/>
                    <a:pt x="71" y="80"/>
                    <a:pt x="71" y="80"/>
                  </a:cubicBezTo>
                  <a:cubicBezTo>
                    <a:pt x="100" y="61"/>
                    <a:pt x="100" y="61"/>
                    <a:pt x="100" y="61"/>
                  </a:cubicBezTo>
                  <a:cubicBezTo>
                    <a:pt x="106" y="57"/>
                    <a:pt x="109" y="50"/>
                    <a:pt x="109" y="43"/>
                  </a:cubicBezTo>
                  <a:cubicBezTo>
                    <a:pt x="109" y="16"/>
                    <a:pt x="109" y="16"/>
                    <a:pt x="109" y="16"/>
                  </a:cubicBezTo>
                  <a:cubicBezTo>
                    <a:pt x="123" y="16"/>
                    <a:pt x="123" y="16"/>
                    <a:pt x="123" y="16"/>
                  </a:cubicBezTo>
                  <a:cubicBezTo>
                    <a:pt x="123" y="5"/>
                    <a:pt x="123" y="5"/>
                    <a:pt x="123" y="5"/>
                  </a:cubicBezTo>
                  <a:cubicBezTo>
                    <a:pt x="131" y="5"/>
                    <a:pt x="131" y="5"/>
                    <a:pt x="131" y="5"/>
                  </a:cubicBezTo>
                  <a:cubicBezTo>
                    <a:pt x="132" y="5"/>
                    <a:pt x="133" y="4"/>
                    <a:pt x="133" y="3"/>
                  </a:cubicBezTo>
                  <a:cubicBezTo>
                    <a:pt x="133" y="1"/>
                    <a:pt x="132" y="0"/>
                    <a:pt x="131" y="0"/>
                  </a:cubicBezTo>
                  <a:cubicBezTo>
                    <a:pt x="123" y="0"/>
                    <a:pt x="123" y="0"/>
                    <a:pt x="123" y="0"/>
                  </a:cubicBezTo>
                  <a:cubicBezTo>
                    <a:pt x="120" y="0"/>
                    <a:pt x="120" y="0"/>
                    <a:pt x="120" y="0"/>
                  </a:cubicBezTo>
                  <a:cubicBezTo>
                    <a:pt x="13" y="0"/>
                    <a:pt x="13" y="0"/>
                    <a:pt x="13" y="0"/>
                  </a:cubicBezTo>
                  <a:cubicBezTo>
                    <a:pt x="11" y="0"/>
                    <a:pt x="11" y="0"/>
                    <a:pt x="11" y="0"/>
                  </a:cubicBezTo>
                  <a:cubicBezTo>
                    <a:pt x="3" y="0"/>
                    <a:pt x="3" y="0"/>
                    <a:pt x="3" y="0"/>
                  </a:cubicBezTo>
                  <a:cubicBezTo>
                    <a:pt x="1" y="0"/>
                    <a:pt x="0" y="1"/>
                    <a:pt x="0" y="3"/>
                  </a:cubicBezTo>
                  <a:cubicBezTo>
                    <a:pt x="0" y="4"/>
                    <a:pt x="1" y="5"/>
                    <a:pt x="3" y="5"/>
                  </a:cubicBezTo>
                  <a:cubicBezTo>
                    <a:pt x="11" y="5"/>
                    <a:pt x="11" y="5"/>
                    <a:pt x="11" y="5"/>
                  </a:cubicBezTo>
                  <a:cubicBezTo>
                    <a:pt x="11" y="16"/>
                    <a:pt x="11" y="16"/>
                    <a:pt x="11" y="16"/>
                  </a:cubicBezTo>
                  <a:cubicBezTo>
                    <a:pt x="24" y="16"/>
                    <a:pt x="24" y="16"/>
                    <a:pt x="24" y="16"/>
                  </a:cubicBezTo>
                  <a:cubicBezTo>
                    <a:pt x="24" y="43"/>
                    <a:pt x="24" y="43"/>
                    <a:pt x="24" y="43"/>
                  </a:cubicBezTo>
                  <a:cubicBezTo>
                    <a:pt x="24" y="50"/>
                    <a:pt x="28" y="57"/>
                    <a:pt x="34" y="61"/>
                  </a:cubicBezTo>
                  <a:cubicBezTo>
                    <a:pt x="62" y="80"/>
                    <a:pt x="62" y="80"/>
                    <a:pt x="62" y="80"/>
                  </a:cubicBezTo>
                  <a:cubicBezTo>
                    <a:pt x="34" y="99"/>
                    <a:pt x="34" y="99"/>
                    <a:pt x="34" y="99"/>
                  </a:cubicBezTo>
                  <a:cubicBezTo>
                    <a:pt x="28" y="103"/>
                    <a:pt x="24" y="110"/>
                    <a:pt x="24" y="117"/>
                  </a:cubicBezTo>
                  <a:cubicBezTo>
                    <a:pt x="24" y="144"/>
                    <a:pt x="24" y="144"/>
                    <a:pt x="24" y="144"/>
                  </a:cubicBezTo>
                  <a:cubicBezTo>
                    <a:pt x="11" y="144"/>
                    <a:pt x="11" y="144"/>
                    <a:pt x="11" y="144"/>
                  </a:cubicBezTo>
                  <a:cubicBezTo>
                    <a:pt x="11" y="155"/>
                    <a:pt x="11" y="155"/>
                    <a:pt x="11" y="155"/>
                  </a:cubicBezTo>
                  <a:cubicBezTo>
                    <a:pt x="3" y="155"/>
                    <a:pt x="3" y="155"/>
                    <a:pt x="3" y="155"/>
                  </a:cubicBezTo>
                  <a:cubicBezTo>
                    <a:pt x="1" y="155"/>
                    <a:pt x="0" y="156"/>
                    <a:pt x="0" y="157"/>
                  </a:cubicBezTo>
                  <a:cubicBezTo>
                    <a:pt x="0" y="159"/>
                    <a:pt x="1" y="160"/>
                    <a:pt x="3" y="160"/>
                  </a:cubicBezTo>
                  <a:cubicBezTo>
                    <a:pt x="11" y="160"/>
                    <a:pt x="11" y="160"/>
                    <a:pt x="11" y="160"/>
                  </a:cubicBezTo>
                  <a:cubicBezTo>
                    <a:pt x="13" y="160"/>
                    <a:pt x="13" y="160"/>
                    <a:pt x="13" y="160"/>
                  </a:cubicBezTo>
                  <a:cubicBezTo>
                    <a:pt x="120" y="160"/>
                    <a:pt x="120" y="160"/>
                    <a:pt x="120" y="160"/>
                  </a:cubicBezTo>
                  <a:cubicBezTo>
                    <a:pt x="123" y="160"/>
                    <a:pt x="123" y="160"/>
                    <a:pt x="123" y="160"/>
                  </a:cubicBezTo>
                  <a:cubicBezTo>
                    <a:pt x="131" y="160"/>
                    <a:pt x="131" y="160"/>
                    <a:pt x="131" y="160"/>
                  </a:cubicBezTo>
                  <a:cubicBezTo>
                    <a:pt x="132" y="160"/>
                    <a:pt x="133" y="159"/>
                    <a:pt x="133" y="157"/>
                  </a:cubicBezTo>
                  <a:cubicBezTo>
                    <a:pt x="133" y="156"/>
                    <a:pt x="132" y="155"/>
                    <a:pt x="131" y="155"/>
                  </a:cubicBezTo>
                  <a:close/>
                  <a:moveTo>
                    <a:pt x="16" y="11"/>
                  </a:moveTo>
                  <a:cubicBezTo>
                    <a:pt x="16" y="5"/>
                    <a:pt x="16" y="5"/>
                    <a:pt x="16" y="5"/>
                  </a:cubicBezTo>
                  <a:cubicBezTo>
                    <a:pt x="117" y="5"/>
                    <a:pt x="117" y="5"/>
                    <a:pt x="117" y="5"/>
                  </a:cubicBezTo>
                  <a:cubicBezTo>
                    <a:pt x="117" y="11"/>
                    <a:pt x="117" y="11"/>
                    <a:pt x="117" y="11"/>
                  </a:cubicBezTo>
                  <a:cubicBezTo>
                    <a:pt x="109" y="11"/>
                    <a:pt x="109" y="11"/>
                    <a:pt x="109" y="11"/>
                  </a:cubicBezTo>
                  <a:cubicBezTo>
                    <a:pt x="24" y="11"/>
                    <a:pt x="24" y="11"/>
                    <a:pt x="24" y="11"/>
                  </a:cubicBezTo>
                  <a:lnTo>
                    <a:pt x="16" y="11"/>
                  </a:lnTo>
                  <a:close/>
                  <a:moveTo>
                    <a:pt x="37" y="57"/>
                  </a:moveTo>
                  <a:cubicBezTo>
                    <a:pt x="32" y="54"/>
                    <a:pt x="29" y="49"/>
                    <a:pt x="29" y="43"/>
                  </a:cubicBezTo>
                  <a:cubicBezTo>
                    <a:pt x="29" y="16"/>
                    <a:pt x="29" y="16"/>
                    <a:pt x="29" y="16"/>
                  </a:cubicBezTo>
                  <a:cubicBezTo>
                    <a:pt x="104" y="16"/>
                    <a:pt x="104" y="16"/>
                    <a:pt x="104" y="16"/>
                  </a:cubicBezTo>
                  <a:cubicBezTo>
                    <a:pt x="104" y="43"/>
                    <a:pt x="104" y="43"/>
                    <a:pt x="104" y="43"/>
                  </a:cubicBezTo>
                  <a:cubicBezTo>
                    <a:pt x="104" y="49"/>
                    <a:pt x="101" y="54"/>
                    <a:pt x="97" y="57"/>
                  </a:cubicBezTo>
                  <a:cubicBezTo>
                    <a:pt x="67" y="77"/>
                    <a:pt x="67" y="77"/>
                    <a:pt x="67" y="77"/>
                  </a:cubicBezTo>
                  <a:lnTo>
                    <a:pt x="37" y="57"/>
                  </a:lnTo>
                  <a:close/>
                  <a:moveTo>
                    <a:pt x="29" y="117"/>
                  </a:moveTo>
                  <a:cubicBezTo>
                    <a:pt x="29" y="111"/>
                    <a:pt x="32" y="106"/>
                    <a:pt x="37" y="103"/>
                  </a:cubicBezTo>
                  <a:cubicBezTo>
                    <a:pt x="67" y="83"/>
                    <a:pt x="67" y="83"/>
                    <a:pt x="67" y="83"/>
                  </a:cubicBezTo>
                  <a:cubicBezTo>
                    <a:pt x="97" y="103"/>
                    <a:pt x="97" y="103"/>
                    <a:pt x="97" y="103"/>
                  </a:cubicBezTo>
                  <a:cubicBezTo>
                    <a:pt x="101" y="106"/>
                    <a:pt x="104" y="111"/>
                    <a:pt x="104" y="117"/>
                  </a:cubicBezTo>
                  <a:cubicBezTo>
                    <a:pt x="104" y="144"/>
                    <a:pt x="104" y="144"/>
                    <a:pt x="104" y="144"/>
                  </a:cubicBezTo>
                  <a:cubicBezTo>
                    <a:pt x="29" y="144"/>
                    <a:pt x="29" y="144"/>
                    <a:pt x="29" y="144"/>
                  </a:cubicBezTo>
                  <a:lnTo>
                    <a:pt x="29" y="117"/>
                  </a:lnTo>
                  <a:close/>
                  <a:moveTo>
                    <a:pt x="16" y="149"/>
                  </a:moveTo>
                  <a:cubicBezTo>
                    <a:pt x="24" y="149"/>
                    <a:pt x="24" y="149"/>
                    <a:pt x="24" y="149"/>
                  </a:cubicBezTo>
                  <a:cubicBezTo>
                    <a:pt x="109" y="149"/>
                    <a:pt x="109" y="149"/>
                    <a:pt x="109" y="149"/>
                  </a:cubicBezTo>
                  <a:cubicBezTo>
                    <a:pt x="117" y="149"/>
                    <a:pt x="117" y="149"/>
                    <a:pt x="117" y="149"/>
                  </a:cubicBezTo>
                  <a:cubicBezTo>
                    <a:pt x="117" y="155"/>
                    <a:pt x="117" y="155"/>
                    <a:pt x="117" y="155"/>
                  </a:cubicBezTo>
                  <a:cubicBezTo>
                    <a:pt x="16" y="155"/>
                    <a:pt x="16" y="155"/>
                    <a:pt x="16" y="155"/>
                  </a:cubicBezTo>
                  <a:lnTo>
                    <a:pt x="16" y="149"/>
                  </a:lnTo>
                  <a:close/>
                  <a:moveTo>
                    <a:pt x="55" y="56"/>
                  </a:moveTo>
                  <a:cubicBezTo>
                    <a:pt x="56" y="57"/>
                    <a:pt x="56" y="59"/>
                    <a:pt x="56" y="60"/>
                  </a:cubicBezTo>
                  <a:cubicBezTo>
                    <a:pt x="55" y="61"/>
                    <a:pt x="54" y="61"/>
                    <a:pt x="53" y="61"/>
                  </a:cubicBezTo>
                  <a:cubicBezTo>
                    <a:pt x="53" y="61"/>
                    <a:pt x="52" y="61"/>
                    <a:pt x="52" y="61"/>
                  </a:cubicBezTo>
                  <a:cubicBezTo>
                    <a:pt x="39" y="52"/>
                    <a:pt x="39" y="52"/>
                    <a:pt x="39" y="52"/>
                  </a:cubicBezTo>
                  <a:cubicBezTo>
                    <a:pt x="36" y="50"/>
                    <a:pt x="35" y="47"/>
                    <a:pt x="35" y="43"/>
                  </a:cubicBezTo>
                  <a:cubicBezTo>
                    <a:pt x="35" y="37"/>
                    <a:pt x="35" y="37"/>
                    <a:pt x="35" y="37"/>
                  </a:cubicBezTo>
                  <a:cubicBezTo>
                    <a:pt x="35" y="36"/>
                    <a:pt x="36" y="35"/>
                    <a:pt x="37" y="35"/>
                  </a:cubicBezTo>
                  <a:cubicBezTo>
                    <a:pt x="39" y="35"/>
                    <a:pt x="40" y="36"/>
                    <a:pt x="40" y="37"/>
                  </a:cubicBezTo>
                  <a:cubicBezTo>
                    <a:pt x="40" y="43"/>
                    <a:pt x="40" y="43"/>
                    <a:pt x="40" y="43"/>
                  </a:cubicBezTo>
                  <a:cubicBezTo>
                    <a:pt x="40" y="45"/>
                    <a:pt x="41" y="47"/>
                    <a:pt x="42" y="48"/>
                  </a:cubicBezTo>
                  <a:lnTo>
                    <a:pt x="55" y="56"/>
                  </a:lnTo>
                  <a:close/>
                  <a:moveTo>
                    <a:pt x="99" y="119"/>
                  </a:moveTo>
                  <a:cubicBezTo>
                    <a:pt x="99" y="125"/>
                    <a:pt x="99" y="125"/>
                    <a:pt x="99" y="125"/>
                  </a:cubicBezTo>
                  <a:cubicBezTo>
                    <a:pt x="99" y="126"/>
                    <a:pt x="97" y="128"/>
                    <a:pt x="96" y="128"/>
                  </a:cubicBezTo>
                  <a:cubicBezTo>
                    <a:pt x="95" y="128"/>
                    <a:pt x="93" y="126"/>
                    <a:pt x="93" y="125"/>
                  </a:cubicBezTo>
                  <a:cubicBezTo>
                    <a:pt x="93" y="119"/>
                    <a:pt x="93" y="119"/>
                    <a:pt x="93" y="119"/>
                  </a:cubicBezTo>
                  <a:cubicBezTo>
                    <a:pt x="93" y="117"/>
                    <a:pt x="92" y="115"/>
                    <a:pt x="91" y="114"/>
                  </a:cubicBezTo>
                  <a:cubicBezTo>
                    <a:pt x="79" y="106"/>
                    <a:pt x="79" y="106"/>
                    <a:pt x="79" y="106"/>
                  </a:cubicBezTo>
                  <a:cubicBezTo>
                    <a:pt x="77" y="105"/>
                    <a:pt x="77" y="104"/>
                    <a:pt x="78" y="103"/>
                  </a:cubicBezTo>
                  <a:cubicBezTo>
                    <a:pt x="79" y="101"/>
                    <a:pt x="80" y="101"/>
                    <a:pt x="81" y="102"/>
                  </a:cubicBezTo>
                  <a:cubicBezTo>
                    <a:pt x="94" y="110"/>
                    <a:pt x="94" y="110"/>
                    <a:pt x="94" y="110"/>
                  </a:cubicBezTo>
                  <a:cubicBezTo>
                    <a:pt x="97" y="112"/>
                    <a:pt x="99" y="115"/>
                    <a:pt x="99" y="11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184" name="PA-文本框 15">
            <a:extLst>
              <a:ext uri="{FF2B5EF4-FFF2-40B4-BE49-F238E27FC236}">
                <a16:creationId xmlns:a16="http://schemas.microsoft.com/office/drawing/2014/main" id="{31D8EC3B-9E61-45BF-974F-D28628982D9F}"/>
              </a:ext>
            </a:extLst>
          </p:cNvPr>
          <p:cNvSpPr txBox="1"/>
          <p:nvPr>
            <p:custDataLst>
              <p:tags r:id="rId2"/>
            </p:custDataLst>
          </p:nvPr>
        </p:nvSpPr>
        <p:spPr>
          <a:xfrm>
            <a:off x="2326928" y="5645271"/>
            <a:ext cx="3051901" cy="673005"/>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185" name="PA-文本框 16">
            <a:extLst>
              <a:ext uri="{FF2B5EF4-FFF2-40B4-BE49-F238E27FC236}">
                <a16:creationId xmlns:a16="http://schemas.microsoft.com/office/drawing/2014/main" id="{5B2E38AF-A182-42CB-973A-B5DDBC7586EB}"/>
              </a:ext>
            </a:extLst>
          </p:cNvPr>
          <p:cNvSpPr txBox="1"/>
          <p:nvPr>
            <p:custDataLst>
              <p:tags r:id="rId3"/>
            </p:custDataLst>
          </p:nvPr>
        </p:nvSpPr>
        <p:spPr>
          <a:xfrm>
            <a:off x="2326923" y="530582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186" name="PA-组合 6">
            <a:extLst>
              <a:ext uri="{FF2B5EF4-FFF2-40B4-BE49-F238E27FC236}">
                <a16:creationId xmlns:a16="http://schemas.microsoft.com/office/drawing/2014/main" id="{DA2C1102-8369-4A44-B601-B87569AF20FA}"/>
              </a:ext>
            </a:extLst>
          </p:cNvPr>
          <p:cNvGrpSpPr/>
          <p:nvPr>
            <p:custDataLst>
              <p:tags r:id="rId4"/>
            </p:custDataLst>
          </p:nvPr>
        </p:nvGrpSpPr>
        <p:grpSpPr>
          <a:xfrm>
            <a:off x="6623603" y="5292444"/>
            <a:ext cx="967060" cy="967059"/>
            <a:chOff x="5342869" y="2801902"/>
            <a:chExt cx="967060" cy="967058"/>
          </a:xfrm>
        </p:grpSpPr>
        <p:grpSp>
          <p:nvGrpSpPr>
            <p:cNvPr id="187" name="组合 186">
              <a:extLst>
                <a:ext uri="{FF2B5EF4-FFF2-40B4-BE49-F238E27FC236}">
                  <a16:creationId xmlns:a16="http://schemas.microsoft.com/office/drawing/2014/main" id="{7BC06420-4D07-45D9-8C53-D1434069D223}"/>
                </a:ext>
              </a:extLst>
            </p:cNvPr>
            <p:cNvGrpSpPr>
              <a:grpSpLocks/>
            </p:cNvGrpSpPr>
            <p:nvPr/>
          </p:nvGrpSpPr>
          <p:grpSpPr>
            <a:xfrm>
              <a:off x="5342869" y="2801902"/>
              <a:ext cx="967060" cy="967058"/>
              <a:chOff x="1333481" y="1593118"/>
              <a:chExt cx="1418785" cy="1418785"/>
            </a:xfrm>
          </p:grpSpPr>
          <p:sp>
            <p:nvSpPr>
              <p:cNvPr id="189" name="PA-↖">
                <a:extLst>
                  <a:ext uri="{FF2B5EF4-FFF2-40B4-BE49-F238E27FC236}">
                    <a16:creationId xmlns:a16="http://schemas.microsoft.com/office/drawing/2014/main" id="{75DE227D-CB23-4B37-BC35-D558BB58AE4D}"/>
                  </a:ext>
                </a:extLst>
              </p:cNvPr>
              <p:cNvSpPr/>
              <p:nvPr>
                <p:custDataLst>
                  <p:tags r:id="rId8"/>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90" name="PA-↘">
                <a:extLst>
                  <a:ext uri="{FF2B5EF4-FFF2-40B4-BE49-F238E27FC236}">
                    <a16:creationId xmlns:a16="http://schemas.microsoft.com/office/drawing/2014/main" id="{4C21D3B5-A95F-444E-88BD-E98FB4377C0C}"/>
                  </a:ext>
                </a:extLst>
              </p:cNvPr>
              <p:cNvSpPr/>
              <p:nvPr>
                <p:custDataLst>
                  <p:tags r:id="rId9"/>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91" name="PA-1">
                <a:extLst>
                  <a:ext uri="{FF2B5EF4-FFF2-40B4-BE49-F238E27FC236}">
                    <a16:creationId xmlns:a16="http://schemas.microsoft.com/office/drawing/2014/main" id="{A472C9C4-06EA-4266-A1D1-4E2C33EE8618}"/>
                  </a:ext>
                </a:extLst>
              </p:cNvPr>
              <p:cNvSpPr/>
              <p:nvPr>
                <p:custDataLst>
                  <p:tags r:id="rId10"/>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88" name="PA-任意多边形 2131">
              <a:extLst>
                <a:ext uri="{FF2B5EF4-FFF2-40B4-BE49-F238E27FC236}">
                  <a16:creationId xmlns:a16="http://schemas.microsoft.com/office/drawing/2014/main" id="{45AF2B91-4E93-4BFD-85FD-5046B52BE392}"/>
                </a:ext>
              </a:extLst>
            </p:cNvPr>
            <p:cNvSpPr>
              <a:spLocks noEditPoints="1"/>
            </p:cNvSpPr>
            <p:nvPr>
              <p:custDataLst>
                <p:tags r:id="rId7"/>
              </p:custDataLst>
            </p:nvPr>
          </p:nvSpPr>
          <p:spPr bwMode="auto">
            <a:xfrm>
              <a:off x="5606454" y="3061532"/>
              <a:ext cx="451205" cy="440712"/>
            </a:xfrm>
            <a:custGeom>
              <a:avLst/>
              <a:gdLst>
                <a:gd name="T0" fmla="*/ 284 w 344"/>
                <a:gd name="T1" fmla="*/ 132 h 336"/>
                <a:gd name="T2" fmla="*/ 344 w 344"/>
                <a:gd name="T3" fmla="*/ 98 h 336"/>
                <a:gd name="T4" fmla="*/ 172 w 344"/>
                <a:gd name="T5" fmla="*/ 0 h 336"/>
                <a:gd name="T6" fmla="*/ 0 w 344"/>
                <a:gd name="T7" fmla="*/ 98 h 336"/>
                <a:gd name="T8" fmla="*/ 60 w 344"/>
                <a:gd name="T9" fmla="*/ 132 h 336"/>
                <a:gd name="T10" fmla="*/ 0 w 344"/>
                <a:gd name="T11" fmla="*/ 167 h 336"/>
                <a:gd name="T12" fmla="*/ 60 w 344"/>
                <a:gd name="T13" fmla="*/ 204 h 336"/>
                <a:gd name="T14" fmla="*/ 0 w 344"/>
                <a:gd name="T15" fmla="*/ 236 h 336"/>
                <a:gd name="T16" fmla="*/ 172 w 344"/>
                <a:gd name="T17" fmla="*/ 336 h 336"/>
                <a:gd name="T18" fmla="*/ 344 w 344"/>
                <a:gd name="T19" fmla="*/ 236 h 336"/>
                <a:gd name="T20" fmla="*/ 284 w 344"/>
                <a:gd name="T21" fmla="*/ 204 h 336"/>
                <a:gd name="T22" fmla="*/ 344 w 344"/>
                <a:gd name="T23" fmla="*/ 167 h 336"/>
                <a:gd name="T24" fmla="*/ 284 w 344"/>
                <a:gd name="T25" fmla="*/ 132 h 336"/>
                <a:gd name="T26" fmla="*/ 172 w 344"/>
                <a:gd name="T27" fmla="*/ 15 h 336"/>
                <a:gd name="T28" fmla="*/ 318 w 344"/>
                <a:gd name="T29" fmla="*/ 98 h 336"/>
                <a:gd name="T30" fmla="*/ 172 w 344"/>
                <a:gd name="T31" fmla="*/ 182 h 336"/>
                <a:gd name="T32" fmla="*/ 26 w 344"/>
                <a:gd name="T33" fmla="*/ 98 h 336"/>
                <a:gd name="T34" fmla="*/ 172 w 344"/>
                <a:gd name="T35" fmla="*/ 15 h 336"/>
                <a:gd name="T36" fmla="*/ 73 w 344"/>
                <a:gd name="T37" fmla="*/ 141 h 336"/>
                <a:gd name="T38" fmla="*/ 172 w 344"/>
                <a:gd name="T39" fmla="*/ 197 h 336"/>
                <a:gd name="T40" fmla="*/ 271 w 344"/>
                <a:gd name="T41" fmla="*/ 141 h 336"/>
                <a:gd name="T42" fmla="*/ 318 w 344"/>
                <a:gd name="T43" fmla="*/ 167 h 336"/>
                <a:gd name="T44" fmla="*/ 172 w 344"/>
                <a:gd name="T45" fmla="*/ 252 h 336"/>
                <a:gd name="T46" fmla="*/ 26 w 344"/>
                <a:gd name="T47" fmla="*/ 167 h 336"/>
                <a:gd name="T48" fmla="*/ 73 w 344"/>
                <a:gd name="T49" fmla="*/ 141 h 336"/>
                <a:gd name="T50" fmla="*/ 318 w 344"/>
                <a:gd name="T51" fmla="*/ 239 h 336"/>
                <a:gd name="T52" fmla="*/ 172 w 344"/>
                <a:gd name="T53" fmla="*/ 321 h 336"/>
                <a:gd name="T54" fmla="*/ 26 w 344"/>
                <a:gd name="T55" fmla="*/ 239 h 336"/>
                <a:gd name="T56" fmla="*/ 73 w 344"/>
                <a:gd name="T57" fmla="*/ 210 h 336"/>
                <a:gd name="T58" fmla="*/ 172 w 344"/>
                <a:gd name="T59" fmla="*/ 267 h 336"/>
                <a:gd name="T60" fmla="*/ 271 w 344"/>
                <a:gd name="T61" fmla="*/ 210 h 336"/>
                <a:gd name="T62" fmla="*/ 318 w 344"/>
                <a:gd name="T63" fmla="*/ 23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336">
                  <a:moveTo>
                    <a:pt x="284" y="132"/>
                  </a:moveTo>
                  <a:lnTo>
                    <a:pt x="344" y="98"/>
                  </a:lnTo>
                  <a:lnTo>
                    <a:pt x="172" y="0"/>
                  </a:lnTo>
                  <a:lnTo>
                    <a:pt x="0" y="98"/>
                  </a:lnTo>
                  <a:lnTo>
                    <a:pt x="60" y="132"/>
                  </a:lnTo>
                  <a:lnTo>
                    <a:pt x="0" y="167"/>
                  </a:lnTo>
                  <a:lnTo>
                    <a:pt x="60" y="204"/>
                  </a:lnTo>
                  <a:lnTo>
                    <a:pt x="0" y="236"/>
                  </a:lnTo>
                  <a:lnTo>
                    <a:pt x="172" y="336"/>
                  </a:lnTo>
                  <a:lnTo>
                    <a:pt x="344" y="236"/>
                  </a:lnTo>
                  <a:lnTo>
                    <a:pt x="284" y="204"/>
                  </a:lnTo>
                  <a:lnTo>
                    <a:pt x="344" y="167"/>
                  </a:lnTo>
                  <a:lnTo>
                    <a:pt x="284" y="132"/>
                  </a:lnTo>
                  <a:close/>
                  <a:moveTo>
                    <a:pt x="172" y="15"/>
                  </a:moveTo>
                  <a:lnTo>
                    <a:pt x="318" y="98"/>
                  </a:lnTo>
                  <a:lnTo>
                    <a:pt x="172" y="182"/>
                  </a:lnTo>
                  <a:lnTo>
                    <a:pt x="26" y="98"/>
                  </a:lnTo>
                  <a:lnTo>
                    <a:pt x="172" y="15"/>
                  </a:lnTo>
                  <a:close/>
                  <a:moveTo>
                    <a:pt x="73" y="141"/>
                  </a:moveTo>
                  <a:lnTo>
                    <a:pt x="172" y="197"/>
                  </a:lnTo>
                  <a:lnTo>
                    <a:pt x="271" y="141"/>
                  </a:lnTo>
                  <a:lnTo>
                    <a:pt x="318" y="167"/>
                  </a:lnTo>
                  <a:lnTo>
                    <a:pt x="172" y="252"/>
                  </a:lnTo>
                  <a:lnTo>
                    <a:pt x="26" y="167"/>
                  </a:lnTo>
                  <a:lnTo>
                    <a:pt x="73" y="141"/>
                  </a:lnTo>
                  <a:close/>
                  <a:moveTo>
                    <a:pt x="318" y="239"/>
                  </a:moveTo>
                  <a:lnTo>
                    <a:pt x="172" y="321"/>
                  </a:lnTo>
                  <a:lnTo>
                    <a:pt x="26" y="239"/>
                  </a:lnTo>
                  <a:lnTo>
                    <a:pt x="73" y="210"/>
                  </a:lnTo>
                  <a:lnTo>
                    <a:pt x="172" y="267"/>
                  </a:lnTo>
                  <a:lnTo>
                    <a:pt x="271" y="210"/>
                  </a:lnTo>
                  <a:lnTo>
                    <a:pt x="318" y="239"/>
                  </a:ln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192" name="PA-文本框 15">
            <a:extLst>
              <a:ext uri="{FF2B5EF4-FFF2-40B4-BE49-F238E27FC236}">
                <a16:creationId xmlns:a16="http://schemas.microsoft.com/office/drawing/2014/main" id="{7FA0D82B-96AA-4F50-AA70-2856C7B902FB}"/>
              </a:ext>
            </a:extLst>
          </p:cNvPr>
          <p:cNvSpPr txBox="1"/>
          <p:nvPr>
            <p:custDataLst>
              <p:tags r:id="rId5"/>
            </p:custDataLst>
          </p:nvPr>
        </p:nvSpPr>
        <p:spPr>
          <a:xfrm>
            <a:off x="7854252" y="5645271"/>
            <a:ext cx="3051901" cy="673005"/>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193" name="PA-文本框 16">
            <a:extLst>
              <a:ext uri="{FF2B5EF4-FFF2-40B4-BE49-F238E27FC236}">
                <a16:creationId xmlns:a16="http://schemas.microsoft.com/office/drawing/2014/main" id="{52C90B27-5C86-4EBC-B68E-16F9E1411A5C}"/>
              </a:ext>
            </a:extLst>
          </p:cNvPr>
          <p:cNvSpPr txBox="1"/>
          <p:nvPr>
            <p:custDataLst>
              <p:tags r:id="rId6"/>
            </p:custDataLst>
          </p:nvPr>
        </p:nvSpPr>
        <p:spPr>
          <a:xfrm>
            <a:off x="7854248" y="5310186"/>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Tree>
    <p:extLst>
      <p:ext uri="{BB962C8B-B14F-4D97-AF65-F5344CB8AC3E}">
        <p14:creationId xmlns:p14="http://schemas.microsoft.com/office/powerpoint/2010/main" val="24049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par>
                                <p:cTn id="16" presetID="31" presetClass="entr" presetSubtype="0" fill="hold" grpId="0" nodeType="withEffect">
                                  <p:stCondLst>
                                    <p:cond delay="5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1000" fill="hold"/>
                                        <p:tgtEl>
                                          <p:spTgt spid="31"/>
                                        </p:tgtEl>
                                        <p:attrNameLst>
                                          <p:attrName>ppt_w</p:attrName>
                                        </p:attrNameLst>
                                      </p:cBhvr>
                                      <p:tavLst>
                                        <p:tav tm="0">
                                          <p:val>
                                            <p:fltVal val="0"/>
                                          </p:val>
                                        </p:tav>
                                        <p:tav tm="100000">
                                          <p:val>
                                            <p:strVal val="#ppt_w"/>
                                          </p:val>
                                        </p:tav>
                                      </p:tavLst>
                                    </p:anim>
                                    <p:anim calcmode="lin" valueType="num">
                                      <p:cBhvr>
                                        <p:cTn id="19" dur="1000" fill="hold"/>
                                        <p:tgtEl>
                                          <p:spTgt spid="31"/>
                                        </p:tgtEl>
                                        <p:attrNameLst>
                                          <p:attrName>ppt_h</p:attrName>
                                        </p:attrNameLst>
                                      </p:cBhvr>
                                      <p:tavLst>
                                        <p:tav tm="0">
                                          <p:val>
                                            <p:fltVal val="0"/>
                                          </p:val>
                                        </p:tav>
                                        <p:tav tm="100000">
                                          <p:val>
                                            <p:strVal val="#ppt_h"/>
                                          </p:val>
                                        </p:tav>
                                      </p:tavLst>
                                    </p:anim>
                                    <p:anim calcmode="lin" valueType="num">
                                      <p:cBhvr>
                                        <p:cTn id="20" dur="1000" fill="hold"/>
                                        <p:tgtEl>
                                          <p:spTgt spid="31"/>
                                        </p:tgtEl>
                                        <p:attrNameLst>
                                          <p:attrName>style.rotation</p:attrName>
                                        </p:attrNameLst>
                                      </p:cBhvr>
                                      <p:tavLst>
                                        <p:tav tm="0">
                                          <p:val>
                                            <p:fltVal val="90"/>
                                          </p:val>
                                        </p:tav>
                                        <p:tav tm="100000">
                                          <p:val>
                                            <p:fltVal val="0"/>
                                          </p:val>
                                        </p:tav>
                                      </p:tavLst>
                                    </p:anim>
                                    <p:animEffect transition="in" filter="fade">
                                      <p:cBhvr>
                                        <p:cTn id="21" dur="1000"/>
                                        <p:tgtEl>
                                          <p:spTgt spid="31"/>
                                        </p:tgtEl>
                                      </p:cBhvr>
                                    </p:animEffect>
                                  </p:childTnLst>
                                </p:cTn>
                              </p:par>
                              <p:par>
                                <p:cTn id="22" presetID="22" presetClass="entr" presetSubtype="8" fill="hold" grpId="0" nodeType="withEffect">
                                  <p:stCondLst>
                                    <p:cond delay="150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par>
                                <p:cTn id="25" presetID="22" presetClass="entr" presetSubtype="4" fill="hold" nodeType="withEffect">
                                  <p:stCondLst>
                                    <p:cond delay="200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nodeType="withEffect">
                                  <p:stCondLst>
                                    <p:cond delay="200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nodeType="withEffect">
                                  <p:stCondLst>
                                    <p:cond delay="200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par>
                                <p:cTn id="34" presetID="22" presetClass="entr" presetSubtype="4" fill="hold" nodeType="withEffect">
                                  <p:stCondLst>
                                    <p:cond delay="2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nodeType="withEffect">
                                  <p:stCondLst>
                                    <p:cond delay="200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200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2000"/>
                                  </p:stCondLst>
                                  <p:childTnLst>
                                    <p:set>
                                      <p:cBhvr>
                                        <p:cTn id="44" dur="1" fill="hold">
                                          <p:stCondLst>
                                            <p:cond delay="0"/>
                                          </p:stCondLst>
                                        </p:cTn>
                                        <p:tgtEl>
                                          <p:spTgt spid="50"/>
                                        </p:tgtEl>
                                        <p:attrNameLst>
                                          <p:attrName>style.visibility</p:attrName>
                                        </p:attrNameLst>
                                      </p:cBhvr>
                                      <p:to>
                                        <p:strVal val="visible"/>
                                      </p:to>
                                    </p:set>
                                    <p:animEffect transition="in" filter="wipe(down)">
                                      <p:cBhvr>
                                        <p:cTn id="45" dur="500"/>
                                        <p:tgtEl>
                                          <p:spTgt spid="50"/>
                                        </p:tgtEl>
                                      </p:cBhvr>
                                    </p:animEffect>
                                  </p:childTnLst>
                                </p:cTn>
                              </p:par>
                              <p:par>
                                <p:cTn id="46" presetID="10" presetClass="entr" presetSubtype="0" fill="hold" nodeType="withEffect">
                                  <p:stCondLst>
                                    <p:cond delay="25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250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nodeType="withEffect">
                                  <p:stCondLst>
                                    <p:cond delay="25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par>
                                <p:cTn id="55" presetID="10" presetClass="entr" presetSubtype="0" fill="hold" nodeType="withEffect">
                                  <p:stCondLst>
                                    <p:cond delay="25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250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nodeType="withEffect">
                                  <p:stCondLst>
                                    <p:cond delay="2500"/>
                                  </p:stCondLst>
                                  <p:childTnLst>
                                    <p:set>
                                      <p:cBhvr>
                                        <p:cTn id="62" dur="1" fill="hold">
                                          <p:stCondLst>
                                            <p:cond delay="0"/>
                                          </p:stCondLst>
                                        </p:cTn>
                                        <p:tgtEl>
                                          <p:spTgt spid="89"/>
                                        </p:tgtEl>
                                        <p:attrNameLst>
                                          <p:attrName>style.visibility</p:attrName>
                                        </p:attrNameLst>
                                      </p:cBhvr>
                                      <p:to>
                                        <p:strVal val="visible"/>
                                      </p:to>
                                    </p:set>
                                    <p:animEffect transition="in" filter="fade">
                                      <p:cBhvr>
                                        <p:cTn id="63" dur="500"/>
                                        <p:tgtEl>
                                          <p:spTgt spid="89"/>
                                        </p:tgtEl>
                                      </p:cBhvr>
                                    </p:animEffect>
                                  </p:childTnLst>
                                </p:cTn>
                              </p:par>
                              <p:par>
                                <p:cTn id="64" presetID="10" presetClass="entr" presetSubtype="0" fill="hold" nodeType="withEffect">
                                  <p:stCondLst>
                                    <p:cond delay="250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8" presetClass="emph" presetSubtype="0" repeatCount="indefinite" fill="hold" nodeType="withEffect">
                                  <p:stCondLst>
                                    <p:cond delay="2500"/>
                                  </p:stCondLst>
                                  <p:childTnLst>
                                    <p:animRot by="21600000">
                                      <p:cBhvr>
                                        <p:cTn id="68" dur="2000" fill="hold"/>
                                        <p:tgtEl>
                                          <p:spTgt spid="54"/>
                                        </p:tgtEl>
                                        <p:attrNameLst>
                                          <p:attrName>r</p:attrName>
                                        </p:attrNameLst>
                                      </p:cBhvr>
                                    </p:animRot>
                                  </p:childTnLst>
                                </p:cTn>
                              </p:par>
                              <p:par>
                                <p:cTn id="69" presetID="8" presetClass="emph" presetSubtype="0" repeatCount="indefinite" fill="hold" nodeType="withEffect">
                                  <p:stCondLst>
                                    <p:cond delay="2500"/>
                                  </p:stCondLst>
                                  <p:childTnLst>
                                    <p:animRot by="21600000">
                                      <p:cBhvr>
                                        <p:cTn id="70" dur="2000" fill="hold"/>
                                        <p:tgtEl>
                                          <p:spTgt spid="61"/>
                                        </p:tgtEl>
                                        <p:attrNameLst>
                                          <p:attrName>r</p:attrName>
                                        </p:attrNameLst>
                                      </p:cBhvr>
                                    </p:animRot>
                                  </p:childTnLst>
                                </p:cTn>
                              </p:par>
                              <p:par>
                                <p:cTn id="71" presetID="8" presetClass="emph" presetSubtype="0" repeatCount="indefinite" fill="hold" nodeType="withEffect">
                                  <p:stCondLst>
                                    <p:cond delay="2500"/>
                                  </p:stCondLst>
                                  <p:childTnLst>
                                    <p:animRot by="21600000">
                                      <p:cBhvr>
                                        <p:cTn id="72" dur="2000" fill="hold"/>
                                        <p:tgtEl>
                                          <p:spTgt spid="68"/>
                                        </p:tgtEl>
                                        <p:attrNameLst>
                                          <p:attrName>r</p:attrName>
                                        </p:attrNameLst>
                                      </p:cBhvr>
                                    </p:animRot>
                                  </p:childTnLst>
                                </p:cTn>
                              </p:par>
                              <p:par>
                                <p:cTn id="73" presetID="8" presetClass="emph" presetSubtype="0" repeatCount="indefinite" fill="hold" nodeType="withEffect">
                                  <p:stCondLst>
                                    <p:cond delay="2500"/>
                                  </p:stCondLst>
                                  <p:childTnLst>
                                    <p:animRot by="21600000">
                                      <p:cBhvr>
                                        <p:cTn id="74" dur="2000" fill="hold"/>
                                        <p:tgtEl>
                                          <p:spTgt spid="75"/>
                                        </p:tgtEl>
                                        <p:attrNameLst>
                                          <p:attrName>r</p:attrName>
                                        </p:attrNameLst>
                                      </p:cBhvr>
                                    </p:animRot>
                                  </p:childTnLst>
                                </p:cTn>
                              </p:par>
                              <p:par>
                                <p:cTn id="75" presetID="8" presetClass="emph" presetSubtype="0" repeatCount="indefinite" fill="hold" nodeType="withEffect">
                                  <p:stCondLst>
                                    <p:cond delay="2500"/>
                                  </p:stCondLst>
                                  <p:childTnLst>
                                    <p:animRot by="21600000">
                                      <p:cBhvr>
                                        <p:cTn id="76" dur="2000" fill="hold"/>
                                        <p:tgtEl>
                                          <p:spTgt spid="82"/>
                                        </p:tgtEl>
                                        <p:attrNameLst>
                                          <p:attrName>r</p:attrName>
                                        </p:attrNameLst>
                                      </p:cBhvr>
                                    </p:animRot>
                                  </p:childTnLst>
                                </p:cTn>
                              </p:par>
                              <p:par>
                                <p:cTn id="77" presetID="8" presetClass="emph" presetSubtype="0" repeatCount="indefinite" fill="hold" nodeType="withEffect">
                                  <p:stCondLst>
                                    <p:cond delay="2500"/>
                                  </p:stCondLst>
                                  <p:childTnLst>
                                    <p:animRot by="21600000">
                                      <p:cBhvr>
                                        <p:cTn id="78" dur="2000" fill="hold"/>
                                        <p:tgtEl>
                                          <p:spTgt spid="89"/>
                                        </p:tgtEl>
                                        <p:attrNameLst>
                                          <p:attrName>r</p:attrName>
                                        </p:attrNameLst>
                                      </p:cBhvr>
                                    </p:animRot>
                                  </p:childTnLst>
                                </p:cTn>
                              </p:par>
                              <p:par>
                                <p:cTn id="79" presetID="8" presetClass="emph" presetSubtype="0" repeatCount="indefinite" fill="hold" nodeType="withEffect">
                                  <p:stCondLst>
                                    <p:cond delay="2500"/>
                                  </p:stCondLst>
                                  <p:childTnLst>
                                    <p:animRot by="21600000">
                                      <p:cBhvr>
                                        <p:cTn id="80" dur="2000" fill="hold"/>
                                        <p:tgtEl>
                                          <p:spTgt spid="96"/>
                                        </p:tgtEl>
                                        <p:attrNameLst>
                                          <p:attrName>r</p:attrName>
                                        </p:attrNameLst>
                                      </p:cBhvr>
                                    </p:animRot>
                                  </p:childTnLst>
                                </p:cTn>
                              </p:par>
                              <p:par>
                                <p:cTn id="81" presetID="12" presetClass="entr" presetSubtype="4" fill="hold" nodeType="withEffect">
                                  <p:stCondLst>
                                    <p:cond delay="275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ppt_y</p:attrName>
                                        </p:attrNameLst>
                                      </p:cBhvr>
                                      <p:tavLst>
                                        <p:tav tm="0">
                                          <p:val>
                                            <p:strVal val="#ppt_y+#ppt_h*1.125000"/>
                                          </p:val>
                                        </p:tav>
                                        <p:tav tm="100000">
                                          <p:val>
                                            <p:strVal val="#ppt_y"/>
                                          </p:val>
                                        </p:tav>
                                      </p:tavLst>
                                    </p:anim>
                                    <p:animEffect transition="in" filter="wipe(up)">
                                      <p:cBhvr>
                                        <p:cTn id="84" dur="500"/>
                                        <p:tgtEl>
                                          <p:spTgt spid="110"/>
                                        </p:tgtEl>
                                      </p:cBhvr>
                                    </p:animEffect>
                                  </p:childTnLst>
                                </p:cTn>
                              </p:par>
                              <p:par>
                                <p:cTn id="85" presetID="12" presetClass="entr" presetSubtype="1" fill="hold" grpId="0" nodeType="withEffect">
                                  <p:stCondLst>
                                    <p:cond delay="2750"/>
                                  </p:stCondLst>
                                  <p:childTnLst>
                                    <p:set>
                                      <p:cBhvr>
                                        <p:cTn id="86" dur="1" fill="hold">
                                          <p:stCondLst>
                                            <p:cond delay="0"/>
                                          </p:stCondLst>
                                        </p:cTn>
                                        <p:tgtEl>
                                          <p:spTgt spid="103"/>
                                        </p:tgtEl>
                                        <p:attrNameLst>
                                          <p:attrName>style.visibility</p:attrName>
                                        </p:attrNameLst>
                                      </p:cBhvr>
                                      <p:to>
                                        <p:strVal val="visible"/>
                                      </p:to>
                                    </p:set>
                                    <p:anim calcmode="lin" valueType="num">
                                      <p:cBhvr additive="base">
                                        <p:cTn id="87" dur="500"/>
                                        <p:tgtEl>
                                          <p:spTgt spid="103"/>
                                        </p:tgtEl>
                                        <p:attrNameLst>
                                          <p:attrName>ppt_y</p:attrName>
                                        </p:attrNameLst>
                                      </p:cBhvr>
                                      <p:tavLst>
                                        <p:tav tm="0">
                                          <p:val>
                                            <p:strVal val="#ppt_y-#ppt_h*1.125000"/>
                                          </p:val>
                                        </p:tav>
                                        <p:tav tm="100000">
                                          <p:val>
                                            <p:strVal val="#ppt_y"/>
                                          </p:val>
                                        </p:tav>
                                      </p:tavLst>
                                    </p:anim>
                                    <p:animEffect transition="in" filter="wipe(down)">
                                      <p:cBhvr>
                                        <p:cTn id="88" dur="500"/>
                                        <p:tgtEl>
                                          <p:spTgt spid="103"/>
                                        </p:tgtEl>
                                      </p:cBhvr>
                                    </p:animEffect>
                                  </p:childTnLst>
                                </p:cTn>
                              </p:par>
                              <p:par>
                                <p:cTn id="89" presetID="12" presetClass="entr" presetSubtype="4" fill="hold" nodeType="withEffect">
                                  <p:stCondLst>
                                    <p:cond delay="3000"/>
                                  </p:stCondLst>
                                  <p:childTnLst>
                                    <p:set>
                                      <p:cBhvr>
                                        <p:cTn id="90" dur="1" fill="hold">
                                          <p:stCondLst>
                                            <p:cond delay="0"/>
                                          </p:stCondLst>
                                        </p:cTn>
                                        <p:tgtEl>
                                          <p:spTgt spid="123"/>
                                        </p:tgtEl>
                                        <p:attrNameLst>
                                          <p:attrName>style.visibility</p:attrName>
                                        </p:attrNameLst>
                                      </p:cBhvr>
                                      <p:to>
                                        <p:strVal val="visible"/>
                                      </p:to>
                                    </p:set>
                                    <p:anim calcmode="lin" valueType="num">
                                      <p:cBhvr additive="base">
                                        <p:cTn id="91" dur="500"/>
                                        <p:tgtEl>
                                          <p:spTgt spid="123"/>
                                        </p:tgtEl>
                                        <p:attrNameLst>
                                          <p:attrName>ppt_y</p:attrName>
                                        </p:attrNameLst>
                                      </p:cBhvr>
                                      <p:tavLst>
                                        <p:tav tm="0">
                                          <p:val>
                                            <p:strVal val="#ppt_y+#ppt_h*1.125000"/>
                                          </p:val>
                                        </p:tav>
                                        <p:tav tm="100000">
                                          <p:val>
                                            <p:strVal val="#ppt_y"/>
                                          </p:val>
                                        </p:tav>
                                      </p:tavLst>
                                    </p:anim>
                                    <p:animEffect transition="in" filter="wipe(up)">
                                      <p:cBhvr>
                                        <p:cTn id="92" dur="500"/>
                                        <p:tgtEl>
                                          <p:spTgt spid="123"/>
                                        </p:tgtEl>
                                      </p:cBhvr>
                                    </p:animEffect>
                                  </p:childTnLst>
                                </p:cTn>
                              </p:par>
                              <p:par>
                                <p:cTn id="93" presetID="12" presetClass="entr" presetSubtype="1" fill="hold" grpId="0" nodeType="withEffect">
                                  <p:stCondLst>
                                    <p:cond delay="3000"/>
                                  </p:stCondLst>
                                  <p:childTnLst>
                                    <p:set>
                                      <p:cBhvr>
                                        <p:cTn id="94" dur="1" fill="hold">
                                          <p:stCondLst>
                                            <p:cond delay="0"/>
                                          </p:stCondLst>
                                        </p:cTn>
                                        <p:tgtEl>
                                          <p:spTgt spid="104"/>
                                        </p:tgtEl>
                                        <p:attrNameLst>
                                          <p:attrName>style.visibility</p:attrName>
                                        </p:attrNameLst>
                                      </p:cBhvr>
                                      <p:to>
                                        <p:strVal val="visible"/>
                                      </p:to>
                                    </p:set>
                                    <p:anim calcmode="lin" valueType="num">
                                      <p:cBhvr additive="base">
                                        <p:cTn id="95" dur="500"/>
                                        <p:tgtEl>
                                          <p:spTgt spid="104"/>
                                        </p:tgtEl>
                                        <p:attrNameLst>
                                          <p:attrName>ppt_y</p:attrName>
                                        </p:attrNameLst>
                                      </p:cBhvr>
                                      <p:tavLst>
                                        <p:tav tm="0">
                                          <p:val>
                                            <p:strVal val="#ppt_y-#ppt_h*1.125000"/>
                                          </p:val>
                                        </p:tav>
                                        <p:tav tm="100000">
                                          <p:val>
                                            <p:strVal val="#ppt_y"/>
                                          </p:val>
                                        </p:tav>
                                      </p:tavLst>
                                    </p:anim>
                                    <p:animEffect transition="in" filter="wipe(down)">
                                      <p:cBhvr>
                                        <p:cTn id="96" dur="500"/>
                                        <p:tgtEl>
                                          <p:spTgt spid="104"/>
                                        </p:tgtEl>
                                      </p:cBhvr>
                                    </p:animEffect>
                                  </p:childTnLst>
                                </p:cTn>
                              </p:par>
                              <p:par>
                                <p:cTn id="97" presetID="12" presetClass="entr" presetSubtype="4" fill="hold" nodeType="withEffect">
                                  <p:stCondLst>
                                    <p:cond delay="3250"/>
                                  </p:stCondLst>
                                  <p:childTnLst>
                                    <p:set>
                                      <p:cBhvr>
                                        <p:cTn id="98" dur="1" fill="hold">
                                          <p:stCondLst>
                                            <p:cond delay="0"/>
                                          </p:stCondLst>
                                        </p:cTn>
                                        <p:tgtEl>
                                          <p:spTgt spid="133"/>
                                        </p:tgtEl>
                                        <p:attrNameLst>
                                          <p:attrName>style.visibility</p:attrName>
                                        </p:attrNameLst>
                                      </p:cBhvr>
                                      <p:to>
                                        <p:strVal val="visible"/>
                                      </p:to>
                                    </p:set>
                                    <p:anim calcmode="lin" valueType="num">
                                      <p:cBhvr additive="base">
                                        <p:cTn id="99" dur="500"/>
                                        <p:tgtEl>
                                          <p:spTgt spid="133"/>
                                        </p:tgtEl>
                                        <p:attrNameLst>
                                          <p:attrName>ppt_y</p:attrName>
                                        </p:attrNameLst>
                                      </p:cBhvr>
                                      <p:tavLst>
                                        <p:tav tm="0">
                                          <p:val>
                                            <p:strVal val="#ppt_y+#ppt_h*1.125000"/>
                                          </p:val>
                                        </p:tav>
                                        <p:tav tm="100000">
                                          <p:val>
                                            <p:strVal val="#ppt_y"/>
                                          </p:val>
                                        </p:tav>
                                      </p:tavLst>
                                    </p:anim>
                                    <p:animEffect transition="in" filter="wipe(up)">
                                      <p:cBhvr>
                                        <p:cTn id="100" dur="500"/>
                                        <p:tgtEl>
                                          <p:spTgt spid="133"/>
                                        </p:tgtEl>
                                      </p:cBhvr>
                                    </p:animEffect>
                                  </p:childTnLst>
                                </p:cTn>
                              </p:par>
                              <p:par>
                                <p:cTn id="101" presetID="12" presetClass="entr" presetSubtype="1" fill="hold" grpId="0" nodeType="withEffect">
                                  <p:stCondLst>
                                    <p:cond delay="3250"/>
                                  </p:stCondLst>
                                  <p:childTnLst>
                                    <p:set>
                                      <p:cBhvr>
                                        <p:cTn id="102" dur="1" fill="hold">
                                          <p:stCondLst>
                                            <p:cond delay="0"/>
                                          </p:stCondLst>
                                        </p:cTn>
                                        <p:tgtEl>
                                          <p:spTgt spid="105"/>
                                        </p:tgtEl>
                                        <p:attrNameLst>
                                          <p:attrName>style.visibility</p:attrName>
                                        </p:attrNameLst>
                                      </p:cBhvr>
                                      <p:to>
                                        <p:strVal val="visible"/>
                                      </p:to>
                                    </p:set>
                                    <p:anim calcmode="lin" valueType="num">
                                      <p:cBhvr additive="base">
                                        <p:cTn id="103" dur="500"/>
                                        <p:tgtEl>
                                          <p:spTgt spid="105"/>
                                        </p:tgtEl>
                                        <p:attrNameLst>
                                          <p:attrName>ppt_y</p:attrName>
                                        </p:attrNameLst>
                                      </p:cBhvr>
                                      <p:tavLst>
                                        <p:tav tm="0">
                                          <p:val>
                                            <p:strVal val="#ppt_y-#ppt_h*1.125000"/>
                                          </p:val>
                                        </p:tav>
                                        <p:tav tm="100000">
                                          <p:val>
                                            <p:strVal val="#ppt_y"/>
                                          </p:val>
                                        </p:tav>
                                      </p:tavLst>
                                    </p:anim>
                                    <p:animEffect transition="in" filter="wipe(down)">
                                      <p:cBhvr>
                                        <p:cTn id="104" dur="500"/>
                                        <p:tgtEl>
                                          <p:spTgt spid="105"/>
                                        </p:tgtEl>
                                      </p:cBhvr>
                                    </p:animEffect>
                                  </p:childTnLst>
                                </p:cTn>
                              </p:par>
                              <p:par>
                                <p:cTn id="105" presetID="12" presetClass="entr" presetSubtype="4" fill="hold" nodeType="withEffect">
                                  <p:stCondLst>
                                    <p:cond delay="3500"/>
                                  </p:stCondLst>
                                  <p:childTnLst>
                                    <p:set>
                                      <p:cBhvr>
                                        <p:cTn id="106" dur="1" fill="hold">
                                          <p:stCondLst>
                                            <p:cond delay="0"/>
                                          </p:stCondLst>
                                        </p:cTn>
                                        <p:tgtEl>
                                          <p:spTgt spid="146"/>
                                        </p:tgtEl>
                                        <p:attrNameLst>
                                          <p:attrName>style.visibility</p:attrName>
                                        </p:attrNameLst>
                                      </p:cBhvr>
                                      <p:to>
                                        <p:strVal val="visible"/>
                                      </p:to>
                                    </p:set>
                                    <p:anim calcmode="lin" valueType="num">
                                      <p:cBhvr additive="base">
                                        <p:cTn id="107" dur="500"/>
                                        <p:tgtEl>
                                          <p:spTgt spid="146"/>
                                        </p:tgtEl>
                                        <p:attrNameLst>
                                          <p:attrName>ppt_y</p:attrName>
                                        </p:attrNameLst>
                                      </p:cBhvr>
                                      <p:tavLst>
                                        <p:tav tm="0">
                                          <p:val>
                                            <p:strVal val="#ppt_y+#ppt_h*1.125000"/>
                                          </p:val>
                                        </p:tav>
                                        <p:tav tm="100000">
                                          <p:val>
                                            <p:strVal val="#ppt_y"/>
                                          </p:val>
                                        </p:tav>
                                      </p:tavLst>
                                    </p:anim>
                                    <p:animEffect transition="in" filter="wipe(up)">
                                      <p:cBhvr>
                                        <p:cTn id="108" dur="500"/>
                                        <p:tgtEl>
                                          <p:spTgt spid="146"/>
                                        </p:tgtEl>
                                      </p:cBhvr>
                                    </p:animEffect>
                                  </p:childTnLst>
                                </p:cTn>
                              </p:par>
                              <p:par>
                                <p:cTn id="109" presetID="12" presetClass="entr" presetSubtype="1" fill="hold" grpId="0" nodeType="withEffect">
                                  <p:stCondLst>
                                    <p:cond delay="3500"/>
                                  </p:stCondLst>
                                  <p:childTnLst>
                                    <p:set>
                                      <p:cBhvr>
                                        <p:cTn id="110" dur="1" fill="hold">
                                          <p:stCondLst>
                                            <p:cond delay="0"/>
                                          </p:stCondLst>
                                        </p:cTn>
                                        <p:tgtEl>
                                          <p:spTgt spid="106"/>
                                        </p:tgtEl>
                                        <p:attrNameLst>
                                          <p:attrName>style.visibility</p:attrName>
                                        </p:attrNameLst>
                                      </p:cBhvr>
                                      <p:to>
                                        <p:strVal val="visible"/>
                                      </p:to>
                                    </p:set>
                                    <p:anim calcmode="lin" valueType="num">
                                      <p:cBhvr additive="base">
                                        <p:cTn id="111" dur="500"/>
                                        <p:tgtEl>
                                          <p:spTgt spid="106"/>
                                        </p:tgtEl>
                                        <p:attrNameLst>
                                          <p:attrName>ppt_y</p:attrName>
                                        </p:attrNameLst>
                                      </p:cBhvr>
                                      <p:tavLst>
                                        <p:tav tm="0">
                                          <p:val>
                                            <p:strVal val="#ppt_y-#ppt_h*1.125000"/>
                                          </p:val>
                                        </p:tav>
                                        <p:tav tm="100000">
                                          <p:val>
                                            <p:strVal val="#ppt_y"/>
                                          </p:val>
                                        </p:tav>
                                      </p:tavLst>
                                    </p:anim>
                                    <p:animEffect transition="in" filter="wipe(down)">
                                      <p:cBhvr>
                                        <p:cTn id="112" dur="500"/>
                                        <p:tgtEl>
                                          <p:spTgt spid="106"/>
                                        </p:tgtEl>
                                      </p:cBhvr>
                                    </p:animEffect>
                                  </p:childTnLst>
                                </p:cTn>
                              </p:par>
                              <p:par>
                                <p:cTn id="113" presetID="12" presetClass="entr" presetSubtype="4" fill="hold" nodeType="withEffect">
                                  <p:stCondLst>
                                    <p:cond delay="3750"/>
                                  </p:stCondLst>
                                  <p:childTnLst>
                                    <p:set>
                                      <p:cBhvr>
                                        <p:cTn id="114" dur="1" fill="hold">
                                          <p:stCondLst>
                                            <p:cond delay="0"/>
                                          </p:stCondLst>
                                        </p:cTn>
                                        <p:tgtEl>
                                          <p:spTgt spid="158"/>
                                        </p:tgtEl>
                                        <p:attrNameLst>
                                          <p:attrName>style.visibility</p:attrName>
                                        </p:attrNameLst>
                                      </p:cBhvr>
                                      <p:to>
                                        <p:strVal val="visible"/>
                                      </p:to>
                                    </p:set>
                                    <p:anim calcmode="lin" valueType="num">
                                      <p:cBhvr additive="base">
                                        <p:cTn id="115" dur="500"/>
                                        <p:tgtEl>
                                          <p:spTgt spid="158"/>
                                        </p:tgtEl>
                                        <p:attrNameLst>
                                          <p:attrName>ppt_y</p:attrName>
                                        </p:attrNameLst>
                                      </p:cBhvr>
                                      <p:tavLst>
                                        <p:tav tm="0">
                                          <p:val>
                                            <p:strVal val="#ppt_y+#ppt_h*1.125000"/>
                                          </p:val>
                                        </p:tav>
                                        <p:tav tm="100000">
                                          <p:val>
                                            <p:strVal val="#ppt_y"/>
                                          </p:val>
                                        </p:tav>
                                      </p:tavLst>
                                    </p:anim>
                                    <p:animEffect transition="in" filter="wipe(up)">
                                      <p:cBhvr>
                                        <p:cTn id="116" dur="500"/>
                                        <p:tgtEl>
                                          <p:spTgt spid="158"/>
                                        </p:tgtEl>
                                      </p:cBhvr>
                                    </p:animEffect>
                                  </p:childTnLst>
                                </p:cTn>
                              </p:par>
                              <p:par>
                                <p:cTn id="117" presetID="12" presetClass="entr" presetSubtype="1" fill="hold" grpId="0" nodeType="withEffect">
                                  <p:stCondLst>
                                    <p:cond delay="3750"/>
                                  </p:stCondLst>
                                  <p:childTnLst>
                                    <p:set>
                                      <p:cBhvr>
                                        <p:cTn id="118" dur="1" fill="hold">
                                          <p:stCondLst>
                                            <p:cond delay="0"/>
                                          </p:stCondLst>
                                        </p:cTn>
                                        <p:tgtEl>
                                          <p:spTgt spid="107"/>
                                        </p:tgtEl>
                                        <p:attrNameLst>
                                          <p:attrName>style.visibility</p:attrName>
                                        </p:attrNameLst>
                                      </p:cBhvr>
                                      <p:to>
                                        <p:strVal val="visible"/>
                                      </p:to>
                                    </p:set>
                                    <p:anim calcmode="lin" valueType="num">
                                      <p:cBhvr additive="base">
                                        <p:cTn id="119" dur="500"/>
                                        <p:tgtEl>
                                          <p:spTgt spid="107"/>
                                        </p:tgtEl>
                                        <p:attrNameLst>
                                          <p:attrName>ppt_y</p:attrName>
                                        </p:attrNameLst>
                                      </p:cBhvr>
                                      <p:tavLst>
                                        <p:tav tm="0">
                                          <p:val>
                                            <p:strVal val="#ppt_y-#ppt_h*1.125000"/>
                                          </p:val>
                                        </p:tav>
                                        <p:tav tm="100000">
                                          <p:val>
                                            <p:strVal val="#ppt_y"/>
                                          </p:val>
                                        </p:tav>
                                      </p:tavLst>
                                    </p:anim>
                                    <p:animEffect transition="in" filter="wipe(down)">
                                      <p:cBhvr>
                                        <p:cTn id="120" dur="500"/>
                                        <p:tgtEl>
                                          <p:spTgt spid="107"/>
                                        </p:tgtEl>
                                      </p:cBhvr>
                                    </p:animEffect>
                                  </p:childTnLst>
                                </p:cTn>
                              </p:par>
                              <p:par>
                                <p:cTn id="121" presetID="12" presetClass="entr" presetSubtype="4" fill="hold" nodeType="withEffect">
                                  <p:stCondLst>
                                    <p:cond delay="4000"/>
                                  </p:stCondLst>
                                  <p:childTnLst>
                                    <p:set>
                                      <p:cBhvr>
                                        <p:cTn id="122" dur="1" fill="hold">
                                          <p:stCondLst>
                                            <p:cond delay="0"/>
                                          </p:stCondLst>
                                        </p:cTn>
                                        <p:tgtEl>
                                          <p:spTgt spid="165"/>
                                        </p:tgtEl>
                                        <p:attrNameLst>
                                          <p:attrName>style.visibility</p:attrName>
                                        </p:attrNameLst>
                                      </p:cBhvr>
                                      <p:to>
                                        <p:strVal val="visible"/>
                                      </p:to>
                                    </p:set>
                                    <p:anim calcmode="lin" valueType="num">
                                      <p:cBhvr additive="base">
                                        <p:cTn id="123" dur="500"/>
                                        <p:tgtEl>
                                          <p:spTgt spid="165"/>
                                        </p:tgtEl>
                                        <p:attrNameLst>
                                          <p:attrName>ppt_y</p:attrName>
                                        </p:attrNameLst>
                                      </p:cBhvr>
                                      <p:tavLst>
                                        <p:tav tm="0">
                                          <p:val>
                                            <p:strVal val="#ppt_y+#ppt_h*1.125000"/>
                                          </p:val>
                                        </p:tav>
                                        <p:tav tm="100000">
                                          <p:val>
                                            <p:strVal val="#ppt_y"/>
                                          </p:val>
                                        </p:tav>
                                      </p:tavLst>
                                    </p:anim>
                                    <p:animEffect transition="in" filter="wipe(up)">
                                      <p:cBhvr>
                                        <p:cTn id="124" dur="500"/>
                                        <p:tgtEl>
                                          <p:spTgt spid="165"/>
                                        </p:tgtEl>
                                      </p:cBhvr>
                                    </p:animEffect>
                                  </p:childTnLst>
                                </p:cTn>
                              </p:par>
                              <p:par>
                                <p:cTn id="125" presetID="12" presetClass="entr" presetSubtype="1" fill="hold" grpId="0" nodeType="withEffect">
                                  <p:stCondLst>
                                    <p:cond delay="4000"/>
                                  </p:stCondLst>
                                  <p:childTnLst>
                                    <p:set>
                                      <p:cBhvr>
                                        <p:cTn id="126" dur="1" fill="hold">
                                          <p:stCondLst>
                                            <p:cond delay="0"/>
                                          </p:stCondLst>
                                        </p:cTn>
                                        <p:tgtEl>
                                          <p:spTgt spid="108"/>
                                        </p:tgtEl>
                                        <p:attrNameLst>
                                          <p:attrName>style.visibility</p:attrName>
                                        </p:attrNameLst>
                                      </p:cBhvr>
                                      <p:to>
                                        <p:strVal val="visible"/>
                                      </p:to>
                                    </p:set>
                                    <p:anim calcmode="lin" valueType="num">
                                      <p:cBhvr additive="base">
                                        <p:cTn id="127" dur="500"/>
                                        <p:tgtEl>
                                          <p:spTgt spid="108"/>
                                        </p:tgtEl>
                                        <p:attrNameLst>
                                          <p:attrName>ppt_y</p:attrName>
                                        </p:attrNameLst>
                                      </p:cBhvr>
                                      <p:tavLst>
                                        <p:tav tm="0">
                                          <p:val>
                                            <p:strVal val="#ppt_y-#ppt_h*1.125000"/>
                                          </p:val>
                                        </p:tav>
                                        <p:tav tm="100000">
                                          <p:val>
                                            <p:strVal val="#ppt_y"/>
                                          </p:val>
                                        </p:tav>
                                      </p:tavLst>
                                    </p:anim>
                                    <p:animEffect transition="in" filter="wipe(down)">
                                      <p:cBhvr>
                                        <p:cTn id="128" dur="500"/>
                                        <p:tgtEl>
                                          <p:spTgt spid="108"/>
                                        </p:tgtEl>
                                      </p:cBhvr>
                                    </p:animEffect>
                                  </p:childTnLst>
                                </p:cTn>
                              </p:par>
                              <p:par>
                                <p:cTn id="129" presetID="12" presetClass="entr" presetSubtype="4" fill="hold" nodeType="withEffect">
                                  <p:stCondLst>
                                    <p:cond delay="4250"/>
                                  </p:stCondLst>
                                  <p:childTnLst>
                                    <p:set>
                                      <p:cBhvr>
                                        <p:cTn id="130" dur="1" fill="hold">
                                          <p:stCondLst>
                                            <p:cond delay="0"/>
                                          </p:stCondLst>
                                        </p:cTn>
                                        <p:tgtEl>
                                          <p:spTgt spid="171"/>
                                        </p:tgtEl>
                                        <p:attrNameLst>
                                          <p:attrName>style.visibility</p:attrName>
                                        </p:attrNameLst>
                                      </p:cBhvr>
                                      <p:to>
                                        <p:strVal val="visible"/>
                                      </p:to>
                                    </p:set>
                                    <p:anim calcmode="lin" valueType="num">
                                      <p:cBhvr additive="base">
                                        <p:cTn id="131" dur="500"/>
                                        <p:tgtEl>
                                          <p:spTgt spid="171"/>
                                        </p:tgtEl>
                                        <p:attrNameLst>
                                          <p:attrName>ppt_y</p:attrName>
                                        </p:attrNameLst>
                                      </p:cBhvr>
                                      <p:tavLst>
                                        <p:tav tm="0">
                                          <p:val>
                                            <p:strVal val="#ppt_y+#ppt_h*1.125000"/>
                                          </p:val>
                                        </p:tav>
                                        <p:tav tm="100000">
                                          <p:val>
                                            <p:strVal val="#ppt_y"/>
                                          </p:val>
                                        </p:tav>
                                      </p:tavLst>
                                    </p:anim>
                                    <p:animEffect transition="in" filter="wipe(up)">
                                      <p:cBhvr>
                                        <p:cTn id="132" dur="500"/>
                                        <p:tgtEl>
                                          <p:spTgt spid="171"/>
                                        </p:tgtEl>
                                      </p:cBhvr>
                                    </p:animEffect>
                                  </p:childTnLst>
                                </p:cTn>
                              </p:par>
                              <p:par>
                                <p:cTn id="133" presetID="12" presetClass="entr" presetSubtype="1" fill="hold" grpId="0" nodeType="withEffect">
                                  <p:stCondLst>
                                    <p:cond delay="4250"/>
                                  </p:stCondLst>
                                  <p:childTnLst>
                                    <p:set>
                                      <p:cBhvr>
                                        <p:cTn id="134" dur="1" fill="hold">
                                          <p:stCondLst>
                                            <p:cond delay="0"/>
                                          </p:stCondLst>
                                        </p:cTn>
                                        <p:tgtEl>
                                          <p:spTgt spid="109"/>
                                        </p:tgtEl>
                                        <p:attrNameLst>
                                          <p:attrName>style.visibility</p:attrName>
                                        </p:attrNameLst>
                                      </p:cBhvr>
                                      <p:to>
                                        <p:strVal val="visible"/>
                                      </p:to>
                                    </p:set>
                                    <p:anim calcmode="lin" valueType="num">
                                      <p:cBhvr additive="base">
                                        <p:cTn id="135" dur="500"/>
                                        <p:tgtEl>
                                          <p:spTgt spid="109"/>
                                        </p:tgtEl>
                                        <p:attrNameLst>
                                          <p:attrName>ppt_y</p:attrName>
                                        </p:attrNameLst>
                                      </p:cBhvr>
                                      <p:tavLst>
                                        <p:tav tm="0">
                                          <p:val>
                                            <p:strVal val="#ppt_y-#ppt_h*1.125000"/>
                                          </p:val>
                                        </p:tav>
                                        <p:tav tm="100000">
                                          <p:val>
                                            <p:strVal val="#ppt_y"/>
                                          </p:val>
                                        </p:tav>
                                      </p:tavLst>
                                    </p:anim>
                                    <p:animEffect transition="in" filter="wipe(down)">
                                      <p:cBhvr>
                                        <p:cTn id="136" dur="500"/>
                                        <p:tgtEl>
                                          <p:spTgt spid="109"/>
                                        </p:tgtEl>
                                      </p:cBhvr>
                                    </p:animEffect>
                                  </p:childTnLst>
                                </p:cTn>
                              </p:par>
                            </p:childTnLst>
                          </p:cTn>
                        </p:par>
                        <p:par>
                          <p:cTn id="137" fill="hold">
                            <p:stCondLst>
                              <p:cond delay="5750"/>
                            </p:stCondLst>
                            <p:childTnLst>
                              <p:par>
                                <p:cTn id="138" presetID="53" presetClass="entr" presetSubtype="16" fill="hold" nodeType="afterEffect">
                                  <p:stCondLst>
                                    <p:cond delay="0"/>
                                  </p:stCondLst>
                                  <p:childTnLst>
                                    <p:set>
                                      <p:cBhvr>
                                        <p:cTn id="139" dur="1" fill="hold">
                                          <p:stCondLst>
                                            <p:cond delay="0"/>
                                          </p:stCondLst>
                                        </p:cTn>
                                        <p:tgtEl>
                                          <p:spTgt spid="178"/>
                                        </p:tgtEl>
                                        <p:attrNameLst>
                                          <p:attrName>style.visibility</p:attrName>
                                        </p:attrNameLst>
                                      </p:cBhvr>
                                      <p:to>
                                        <p:strVal val="visible"/>
                                      </p:to>
                                    </p:set>
                                    <p:anim calcmode="lin" valueType="num">
                                      <p:cBhvr>
                                        <p:cTn id="140" dur="500" fill="hold"/>
                                        <p:tgtEl>
                                          <p:spTgt spid="178"/>
                                        </p:tgtEl>
                                        <p:attrNameLst>
                                          <p:attrName>ppt_w</p:attrName>
                                        </p:attrNameLst>
                                      </p:cBhvr>
                                      <p:tavLst>
                                        <p:tav tm="0">
                                          <p:val>
                                            <p:fltVal val="0"/>
                                          </p:val>
                                        </p:tav>
                                        <p:tav tm="100000">
                                          <p:val>
                                            <p:strVal val="#ppt_w"/>
                                          </p:val>
                                        </p:tav>
                                      </p:tavLst>
                                    </p:anim>
                                    <p:anim calcmode="lin" valueType="num">
                                      <p:cBhvr>
                                        <p:cTn id="141" dur="500" fill="hold"/>
                                        <p:tgtEl>
                                          <p:spTgt spid="178"/>
                                        </p:tgtEl>
                                        <p:attrNameLst>
                                          <p:attrName>ppt_h</p:attrName>
                                        </p:attrNameLst>
                                      </p:cBhvr>
                                      <p:tavLst>
                                        <p:tav tm="0">
                                          <p:val>
                                            <p:fltVal val="0"/>
                                          </p:val>
                                        </p:tav>
                                        <p:tav tm="100000">
                                          <p:val>
                                            <p:strVal val="#ppt_h"/>
                                          </p:val>
                                        </p:tav>
                                      </p:tavLst>
                                    </p:anim>
                                    <p:animEffect transition="in" filter="fade">
                                      <p:cBhvr>
                                        <p:cTn id="142" dur="500"/>
                                        <p:tgtEl>
                                          <p:spTgt spid="178"/>
                                        </p:tgtEl>
                                      </p:cBhvr>
                                    </p:animEffect>
                                  </p:childTnLst>
                                </p:cTn>
                              </p:par>
                            </p:childTnLst>
                          </p:cTn>
                        </p:par>
                        <p:par>
                          <p:cTn id="143" fill="hold">
                            <p:stCondLst>
                              <p:cond delay="6250"/>
                            </p:stCondLst>
                            <p:childTnLst>
                              <p:par>
                                <p:cTn id="144" presetID="53" presetClass="entr" presetSubtype="16" fill="hold" grpId="0" nodeType="afterEffect">
                                  <p:stCondLst>
                                    <p:cond delay="0"/>
                                  </p:stCondLst>
                                  <p:childTnLst>
                                    <p:set>
                                      <p:cBhvr>
                                        <p:cTn id="145" dur="1" fill="hold">
                                          <p:stCondLst>
                                            <p:cond delay="0"/>
                                          </p:stCondLst>
                                        </p:cTn>
                                        <p:tgtEl>
                                          <p:spTgt spid="185"/>
                                        </p:tgtEl>
                                        <p:attrNameLst>
                                          <p:attrName>style.visibility</p:attrName>
                                        </p:attrNameLst>
                                      </p:cBhvr>
                                      <p:to>
                                        <p:strVal val="visible"/>
                                      </p:to>
                                    </p:set>
                                    <p:anim calcmode="lin" valueType="num">
                                      <p:cBhvr>
                                        <p:cTn id="146" dur="500" fill="hold"/>
                                        <p:tgtEl>
                                          <p:spTgt spid="185"/>
                                        </p:tgtEl>
                                        <p:attrNameLst>
                                          <p:attrName>ppt_w</p:attrName>
                                        </p:attrNameLst>
                                      </p:cBhvr>
                                      <p:tavLst>
                                        <p:tav tm="0">
                                          <p:val>
                                            <p:fltVal val="0"/>
                                          </p:val>
                                        </p:tav>
                                        <p:tav tm="100000">
                                          <p:val>
                                            <p:strVal val="#ppt_w"/>
                                          </p:val>
                                        </p:tav>
                                      </p:tavLst>
                                    </p:anim>
                                    <p:anim calcmode="lin" valueType="num">
                                      <p:cBhvr>
                                        <p:cTn id="147" dur="500" fill="hold"/>
                                        <p:tgtEl>
                                          <p:spTgt spid="185"/>
                                        </p:tgtEl>
                                        <p:attrNameLst>
                                          <p:attrName>ppt_h</p:attrName>
                                        </p:attrNameLst>
                                      </p:cBhvr>
                                      <p:tavLst>
                                        <p:tav tm="0">
                                          <p:val>
                                            <p:fltVal val="0"/>
                                          </p:val>
                                        </p:tav>
                                        <p:tav tm="100000">
                                          <p:val>
                                            <p:strVal val="#ppt_h"/>
                                          </p:val>
                                        </p:tav>
                                      </p:tavLst>
                                    </p:anim>
                                    <p:animEffect transition="in" filter="fade">
                                      <p:cBhvr>
                                        <p:cTn id="148" dur="500"/>
                                        <p:tgtEl>
                                          <p:spTgt spid="185"/>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84"/>
                                        </p:tgtEl>
                                        <p:attrNameLst>
                                          <p:attrName>style.visibility</p:attrName>
                                        </p:attrNameLst>
                                      </p:cBhvr>
                                      <p:to>
                                        <p:strVal val="visible"/>
                                      </p:to>
                                    </p:set>
                                    <p:animEffect transition="in" filter="randombar(horizontal)">
                                      <p:cBhvr>
                                        <p:cTn id="153" dur="500"/>
                                        <p:tgtEl>
                                          <p:spTgt spid="184"/>
                                        </p:tgtEl>
                                      </p:cBhvr>
                                    </p:animEffect>
                                  </p:childTnLst>
                                </p:cTn>
                              </p:par>
                            </p:childTnLst>
                          </p:cTn>
                        </p:par>
                        <p:par>
                          <p:cTn id="154" fill="hold">
                            <p:stCondLst>
                              <p:cond delay="500"/>
                            </p:stCondLst>
                            <p:childTnLst>
                              <p:par>
                                <p:cTn id="155" presetID="10" presetClass="entr" presetSubtype="0" fill="hold" nodeType="afterEffect">
                                  <p:stCondLst>
                                    <p:cond delay="0"/>
                                  </p:stCondLst>
                                  <p:childTnLst>
                                    <p:set>
                                      <p:cBhvr>
                                        <p:cTn id="156" dur="1" fill="hold">
                                          <p:stCondLst>
                                            <p:cond delay="0"/>
                                          </p:stCondLst>
                                        </p:cTn>
                                        <p:tgtEl>
                                          <p:spTgt spid="186"/>
                                        </p:tgtEl>
                                        <p:attrNameLst>
                                          <p:attrName>style.visibility</p:attrName>
                                        </p:attrNameLst>
                                      </p:cBhvr>
                                      <p:to>
                                        <p:strVal val="visible"/>
                                      </p:to>
                                    </p:set>
                                    <p:animEffect transition="in" filter="fade">
                                      <p:cBhvr>
                                        <p:cTn id="157" dur="500"/>
                                        <p:tgtEl>
                                          <p:spTgt spid="186"/>
                                        </p:tgtEl>
                                      </p:cBhvr>
                                    </p:animEffect>
                                  </p:childTnLst>
                                </p:cTn>
                              </p:par>
                              <p:par>
                                <p:cTn id="158" presetID="42" presetClass="path" presetSubtype="0" decel="100000" fill="hold" nodeType="withEffect">
                                  <p:stCondLst>
                                    <p:cond delay="600"/>
                                  </p:stCondLst>
                                  <p:childTnLst>
                                    <p:animMotion origin="layout" path="M -2.70833E-6 -0.04051 L -2.70833E-6 3.7037E-7 " pathEditMode="relative" rAng="0" ptsTypes="AA">
                                      <p:cBhvr>
                                        <p:cTn id="159" dur="500" fill="hold"/>
                                        <p:tgtEl>
                                          <p:spTgt spid="186"/>
                                        </p:tgtEl>
                                        <p:attrNameLst>
                                          <p:attrName>ppt_x</p:attrName>
                                          <p:attrName>ppt_y</p:attrName>
                                        </p:attrNameLst>
                                      </p:cBhvr>
                                      <p:rCtr x="0" y="2014"/>
                                    </p:animMotion>
                                  </p:childTnLst>
                                </p:cTn>
                              </p:par>
                            </p:childTnLst>
                          </p:cTn>
                        </p:par>
                        <p:par>
                          <p:cTn id="160" fill="hold">
                            <p:stCondLst>
                              <p:cond delay="1600"/>
                            </p:stCondLst>
                            <p:childTnLst>
                              <p:par>
                                <p:cTn id="161" presetID="53" presetClass="entr" presetSubtype="16" fill="hold" grpId="0" nodeType="afterEffect">
                                  <p:stCondLst>
                                    <p:cond delay="0"/>
                                  </p:stCondLst>
                                  <p:childTnLst>
                                    <p:set>
                                      <p:cBhvr>
                                        <p:cTn id="162" dur="1" fill="hold">
                                          <p:stCondLst>
                                            <p:cond delay="0"/>
                                          </p:stCondLst>
                                        </p:cTn>
                                        <p:tgtEl>
                                          <p:spTgt spid="193"/>
                                        </p:tgtEl>
                                        <p:attrNameLst>
                                          <p:attrName>style.visibility</p:attrName>
                                        </p:attrNameLst>
                                      </p:cBhvr>
                                      <p:to>
                                        <p:strVal val="visible"/>
                                      </p:to>
                                    </p:set>
                                    <p:anim calcmode="lin" valueType="num">
                                      <p:cBhvr>
                                        <p:cTn id="163" dur="500" fill="hold"/>
                                        <p:tgtEl>
                                          <p:spTgt spid="193"/>
                                        </p:tgtEl>
                                        <p:attrNameLst>
                                          <p:attrName>ppt_w</p:attrName>
                                        </p:attrNameLst>
                                      </p:cBhvr>
                                      <p:tavLst>
                                        <p:tav tm="0">
                                          <p:val>
                                            <p:fltVal val="0"/>
                                          </p:val>
                                        </p:tav>
                                        <p:tav tm="100000">
                                          <p:val>
                                            <p:strVal val="#ppt_w"/>
                                          </p:val>
                                        </p:tav>
                                      </p:tavLst>
                                    </p:anim>
                                    <p:anim calcmode="lin" valueType="num">
                                      <p:cBhvr>
                                        <p:cTn id="164" dur="500" fill="hold"/>
                                        <p:tgtEl>
                                          <p:spTgt spid="193"/>
                                        </p:tgtEl>
                                        <p:attrNameLst>
                                          <p:attrName>ppt_h</p:attrName>
                                        </p:attrNameLst>
                                      </p:cBhvr>
                                      <p:tavLst>
                                        <p:tav tm="0">
                                          <p:val>
                                            <p:fltVal val="0"/>
                                          </p:val>
                                        </p:tav>
                                        <p:tav tm="100000">
                                          <p:val>
                                            <p:strVal val="#ppt_h"/>
                                          </p:val>
                                        </p:tav>
                                      </p:tavLst>
                                    </p:anim>
                                    <p:animEffect transition="in" filter="fade">
                                      <p:cBhvr>
                                        <p:cTn id="165" dur="500"/>
                                        <p:tgtEl>
                                          <p:spTgt spid="193"/>
                                        </p:tgtEl>
                                      </p:cBhvr>
                                    </p:animEffect>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grpId="0" nodeType="clickEffect">
                                  <p:stCondLst>
                                    <p:cond delay="0"/>
                                  </p:stCondLst>
                                  <p:childTnLst>
                                    <p:set>
                                      <p:cBhvr>
                                        <p:cTn id="169" dur="1" fill="hold">
                                          <p:stCondLst>
                                            <p:cond delay="0"/>
                                          </p:stCondLst>
                                        </p:cTn>
                                        <p:tgtEl>
                                          <p:spTgt spid="192"/>
                                        </p:tgtEl>
                                        <p:attrNameLst>
                                          <p:attrName>style.visibility</p:attrName>
                                        </p:attrNameLst>
                                      </p:cBhvr>
                                      <p:to>
                                        <p:strVal val="visible"/>
                                      </p:to>
                                    </p:set>
                                    <p:animEffect transition="in" filter="randombar(horizontal)">
                                      <p:cBhvr>
                                        <p:cTn id="170"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animBg="1"/>
      <p:bldP spid="53" grpId="0" animBg="1"/>
      <p:bldP spid="103" grpId="0"/>
      <p:bldP spid="104" grpId="0"/>
      <p:bldP spid="105" grpId="0"/>
      <p:bldP spid="106" grpId="0"/>
      <p:bldP spid="107" grpId="0"/>
      <p:bldP spid="108" grpId="0"/>
      <p:bldP spid="109" grpId="0"/>
      <p:bldP spid="184" grpId="0"/>
      <p:bldP spid="185" grpId="0"/>
      <p:bldP spid="192" grpId="0"/>
      <p:bldP spid="19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1"/>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8"/>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业务及市场分析</a:t>
            </a:r>
          </a:p>
        </p:txBody>
      </p:sp>
      <p:grpSp>
        <p:nvGrpSpPr>
          <p:cNvPr id="41" name="PA-组合 8">
            <a:extLst>
              <a:ext uri="{FF2B5EF4-FFF2-40B4-BE49-F238E27FC236}">
                <a16:creationId xmlns:a16="http://schemas.microsoft.com/office/drawing/2014/main" id="{55907F76-E485-4090-B2A7-E2568A62235A}"/>
              </a:ext>
            </a:extLst>
          </p:cNvPr>
          <p:cNvGrpSpPr/>
          <p:nvPr>
            <p:custDataLst>
              <p:tags r:id="rId1"/>
            </p:custDataLst>
          </p:nvPr>
        </p:nvGrpSpPr>
        <p:grpSpPr>
          <a:xfrm>
            <a:off x="8124961" y="3497424"/>
            <a:ext cx="2271160" cy="1998732"/>
            <a:chOff x="8304217" y="3420583"/>
            <a:chExt cx="2271160" cy="1998733"/>
          </a:xfrm>
        </p:grpSpPr>
        <p:sp>
          <p:nvSpPr>
            <p:cNvPr id="42" name="PA-文本框 17">
              <a:extLst>
                <a:ext uri="{FF2B5EF4-FFF2-40B4-BE49-F238E27FC236}">
                  <a16:creationId xmlns:a16="http://schemas.microsoft.com/office/drawing/2014/main" id="{A5B3CD52-F56F-4089-912E-E52D193707AC}"/>
                </a:ext>
              </a:extLst>
            </p:cNvPr>
            <p:cNvSpPr txBox="1"/>
            <p:nvPr>
              <p:custDataLst>
                <p:tags r:id="rId25"/>
              </p:custDataLst>
            </p:nvPr>
          </p:nvSpPr>
          <p:spPr>
            <a:xfrm>
              <a:off x="8304217" y="4346202"/>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43" name="PA-文本框 18">
              <a:extLst>
                <a:ext uri="{FF2B5EF4-FFF2-40B4-BE49-F238E27FC236}">
                  <a16:creationId xmlns:a16="http://schemas.microsoft.com/office/drawing/2014/main" id="{F4D1B8E4-D31C-4222-9259-E2F89E6FCA56}"/>
                </a:ext>
              </a:extLst>
            </p:cNvPr>
            <p:cNvSpPr txBox="1"/>
            <p:nvPr>
              <p:custDataLst>
                <p:tags r:id="rId26"/>
              </p:custDataLst>
            </p:nvPr>
          </p:nvSpPr>
          <p:spPr>
            <a:xfrm>
              <a:off x="8896217" y="3955375"/>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3</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44" name="PA-直接连接符 19">
              <a:extLst>
                <a:ext uri="{FF2B5EF4-FFF2-40B4-BE49-F238E27FC236}">
                  <a16:creationId xmlns:a16="http://schemas.microsoft.com/office/drawing/2014/main" id="{8BA43B18-22DB-406C-88C4-444B9EF7B9D4}"/>
                </a:ext>
              </a:extLst>
            </p:cNvPr>
            <p:cNvCxnSpPr/>
            <p:nvPr>
              <p:custDataLst>
                <p:tags r:id="rId27"/>
              </p:custDataLst>
            </p:nvPr>
          </p:nvCxnSpPr>
          <p:spPr>
            <a:xfrm>
              <a:off x="9439596" y="3420583"/>
              <a:ext cx="0" cy="476954"/>
            </a:xfrm>
            <a:prstGeom prst="line">
              <a:avLst/>
            </a:prstGeom>
            <a:noFill/>
            <a:ln w="6350" cap="flat" cmpd="sng" algn="ctr">
              <a:solidFill>
                <a:srgbClr val="526175"/>
              </a:solidFill>
              <a:prstDash val="solid"/>
              <a:miter lim="800000"/>
            </a:ln>
            <a:effectLst/>
          </p:spPr>
        </p:cxnSp>
      </p:grpSp>
      <p:grpSp>
        <p:nvGrpSpPr>
          <p:cNvPr id="45" name="PA-组合 7">
            <a:extLst>
              <a:ext uri="{FF2B5EF4-FFF2-40B4-BE49-F238E27FC236}">
                <a16:creationId xmlns:a16="http://schemas.microsoft.com/office/drawing/2014/main" id="{E8A2A465-3B7E-4B84-B01A-6053E981FBAF}"/>
              </a:ext>
            </a:extLst>
          </p:cNvPr>
          <p:cNvGrpSpPr/>
          <p:nvPr>
            <p:custDataLst>
              <p:tags r:id="rId2"/>
            </p:custDataLst>
          </p:nvPr>
        </p:nvGrpSpPr>
        <p:grpSpPr>
          <a:xfrm flipV="1">
            <a:off x="4787892" y="2192387"/>
            <a:ext cx="2271160" cy="1963717"/>
            <a:chOff x="4967148" y="5119650"/>
            <a:chExt cx="2271160" cy="1963717"/>
          </a:xfrm>
        </p:grpSpPr>
        <p:sp>
          <p:nvSpPr>
            <p:cNvPr id="46" name="PA-文本框 12">
              <a:extLst>
                <a:ext uri="{FF2B5EF4-FFF2-40B4-BE49-F238E27FC236}">
                  <a16:creationId xmlns:a16="http://schemas.microsoft.com/office/drawing/2014/main" id="{25033E51-9205-46F4-9031-123A7D3852C4}"/>
                </a:ext>
              </a:extLst>
            </p:cNvPr>
            <p:cNvSpPr txBox="1"/>
            <p:nvPr>
              <p:custDataLst>
                <p:tags r:id="rId22"/>
              </p:custDataLst>
            </p:nvPr>
          </p:nvSpPr>
          <p:spPr>
            <a:xfrm flipV="1">
              <a:off x="4967148" y="6010253"/>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47" name="PA-文本框 13">
              <a:extLst>
                <a:ext uri="{FF2B5EF4-FFF2-40B4-BE49-F238E27FC236}">
                  <a16:creationId xmlns:a16="http://schemas.microsoft.com/office/drawing/2014/main" id="{21331290-6C50-4597-ADDB-C4323C57FA38}"/>
                </a:ext>
              </a:extLst>
            </p:cNvPr>
            <p:cNvSpPr txBox="1"/>
            <p:nvPr>
              <p:custDataLst>
                <p:tags r:id="rId23"/>
              </p:custDataLst>
            </p:nvPr>
          </p:nvSpPr>
          <p:spPr>
            <a:xfrm flipV="1">
              <a:off x="5559150" y="5654443"/>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2</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48" name="PA-直接连接符 14">
              <a:extLst>
                <a:ext uri="{FF2B5EF4-FFF2-40B4-BE49-F238E27FC236}">
                  <a16:creationId xmlns:a16="http://schemas.microsoft.com/office/drawing/2014/main" id="{3F161B11-3A67-477A-9C95-591587FB375D}"/>
                </a:ext>
              </a:extLst>
            </p:cNvPr>
            <p:cNvCxnSpPr/>
            <p:nvPr>
              <p:custDataLst>
                <p:tags r:id="rId24"/>
              </p:custDataLst>
            </p:nvPr>
          </p:nvCxnSpPr>
          <p:spPr>
            <a:xfrm>
              <a:off x="6102527" y="5119650"/>
              <a:ext cx="0" cy="476954"/>
            </a:xfrm>
            <a:prstGeom prst="line">
              <a:avLst/>
            </a:prstGeom>
            <a:noFill/>
            <a:ln w="6350" cap="flat" cmpd="sng" algn="ctr">
              <a:solidFill>
                <a:srgbClr val="526175"/>
              </a:solidFill>
              <a:prstDash val="solid"/>
              <a:miter lim="800000"/>
            </a:ln>
            <a:effectLst/>
          </p:spPr>
        </p:cxnSp>
      </p:grpSp>
      <p:grpSp>
        <p:nvGrpSpPr>
          <p:cNvPr id="49" name="PA-组合 10">
            <a:extLst>
              <a:ext uri="{FF2B5EF4-FFF2-40B4-BE49-F238E27FC236}">
                <a16:creationId xmlns:a16="http://schemas.microsoft.com/office/drawing/2014/main" id="{11073AFB-696B-4C87-9BDE-E565770BB472}"/>
              </a:ext>
            </a:extLst>
          </p:cNvPr>
          <p:cNvGrpSpPr/>
          <p:nvPr>
            <p:custDataLst>
              <p:tags r:id="rId3"/>
            </p:custDataLst>
          </p:nvPr>
        </p:nvGrpSpPr>
        <p:grpSpPr>
          <a:xfrm>
            <a:off x="1369561" y="3540424"/>
            <a:ext cx="2271160" cy="1998732"/>
            <a:chOff x="1548817" y="3463582"/>
            <a:chExt cx="2271160" cy="1998733"/>
          </a:xfrm>
        </p:grpSpPr>
        <p:sp>
          <p:nvSpPr>
            <p:cNvPr id="50" name="PA-文本框 7">
              <a:extLst>
                <a:ext uri="{FF2B5EF4-FFF2-40B4-BE49-F238E27FC236}">
                  <a16:creationId xmlns:a16="http://schemas.microsoft.com/office/drawing/2014/main" id="{AA041EFE-84A9-4C6B-80D4-C96947D3606C}"/>
                </a:ext>
              </a:extLst>
            </p:cNvPr>
            <p:cNvSpPr txBox="1"/>
            <p:nvPr>
              <p:custDataLst>
                <p:tags r:id="rId19"/>
              </p:custDataLst>
            </p:nvPr>
          </p:nvSpPr>
          <p:spPr>
            <a:xfrm>
              <a:off x="1548817" y="4389201"/>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51" name="PA-文本框 8">
              <a:extLst>
                <a:ext uri="{FF2B5EF4-FFF2-40B4-BE49-F238E27FC236}">
                  <a16:creationId xmlns:a16="http://schemas.microsoft.com/office/drawing/2014/main" id="{CA1EB50C-029C-46C8-B512-55F9D46CFB5F}"/>
                </a:ext>
              </a:extLst>
            </p:cNvPr>
            <p:cNvSpPr txBox="1"/>
            <p:nvPr>
              <p:custDataLst>
                <p:tags r:id="rId20"/>
              </p:custDataLst>
            </p:nvPr>
          </p:nvSpPr>
          <p:spPr>
            <a:xfrm>
              <a:off x="2140816" y="3998374"/>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1</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52" name="PA-直接连接符 9">
              <a:extLst>
                <a:ext uri="{FF2B5EF4-FFF2-40B4-BE49-F238E27FC236}">
                  <a16:creationId xmlns:a16="http://schemas.microsoft.com/office/drawing/2014/main" id="{0B8D130D-2495-48BD-9726-BEB71894B3A7}"/>
                </a:ext>
              </a:extLst>
            </p:cNvPr>
            <p:cNvCxnSpPr/>
            <p:nvPr>
              <p:custDataLst>
                <p:tags r:id="rId21"/>
              </p:custDataLst>
            </p:nvPr>
          </p:nvCxnSpPr>
          <p:spPr>
            <a:xfrm>
              <a:off x="2684196" y="3463582"/>
              <a:ext cx="0" cy="476954"/>
            </a:xfrm>
            <a:prstGeom prst="line">
              <a:avLst/>
            </a:prstGeom>
            <a:noFill/>
            <a:ln w="6350" cap="flat" cmpd="sng" algn="ctr">
              <a:solidFill>
                <a:srgbClr val="526175"/>
              </a:solidFill>
              <a:prstDash val="solid"/>
              <a:miter lim="800000"/>
            </a:ln>
            <a:effectLst/>
          </p:spPr>
        </p:cxnSp>
      </p:grpSp>
      <p:grpSp>
        <p:nvGrpSpPr>
          <p:cNvPr id="53" name="PA-组合 6">
            <a:extLst>
              <a:ext uri="{FF2B5EF4-FFF2-40B4-BE49-F238E27FC236}">
                <a16:creationId xmlns:a16="http://schemas.microsoft.com/office/drawing/2014/main" id="{48732EFA-5AF6-4348-9F01-68C86FD65A31}"/>
              </a:ext>
            </a:extLst>
          </p:cNvPr>
          <p:cNvGrpSpPr/>
          <p:nvPr>
            <p:custDataLst>
              <p:tags r:id="rId4"/>
            </p:custDataLst>
          </p:nvPr>
        </p:nvGrpSpPr>
        <p:grpSpPr>
          <a:xfrm>
            <a:off x="1795849" y="2346657"/>
            <a:ext cx="1418785" cy="1418785"/>
            <a:chOff x="1975099" y="2269812"/>
            <a:chExt cx="1418785" cy="1418785"/>
          </a:xfrm>
        </p:grpSpPr>
        <p:grpSp>
          <p:nvGrpSpPr>
            <p:cNvPr id="54" name="组合 53">
              <a:extLst>
                <a:ext uri="{FF2B5EF4-FFF2-40B4-BE49-F238E27FC236}">
                  <a16:creationId xmlns:a16="http://schemas.microsoft.com/office/drawing/2014/main" id="{8737F714-A576-448E-917F-6BAA7C513EFD}"/>
                </a:ext>
              </a:extLst>
            </p:cNvPr>
            <p:cNvGrpSpPr/>
            <p:nvPr/>
          </p:nvGrpSpPr>
          <p:grpSpPr>
            <a:xfrm>
              <a:off x="1975099" y="2269812"/>
              <a:ext cx="1418785" cy="1418785"/>
              <a:chOff x="1333481" y="1593118"/>
              <a:chExt cx="1418785" cy="1418785"/>
            </a:xfrm>
          </p:grpSpPr>
          <p:sp>
            <p:nvSpPr>
              <p:cNvPr id="56" name="PA-↖">
                <a:extLst>
                  <a:ext uri="{FF2B5EF4-FFF2-40B4-BE49-F238E27FC236}">
                    <a16:creationId xmlns:a16="http://schemas.microsoft.com/office/drawing/2014/main" id="{E5937ADE-1FAC-4904-9571-573EC1AFF61D}"/>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7" name="PA-↘">
                <a:extLst>
                  <a:ext uri="{FF2B5EF4-FFF2-40B4-BE49-F238E27FC236}">
                    <a16:creationId xmlns:a16="http://schemas.microsoft.com/office/drawing/2014/main" id="{14B956CD-64C4-488B-BB4F-B4CF8B15CCB6}"/>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8" name="PA-1">
                <a:extLst>
                  <a:ext uri="{FF2B5EF4-FFF2-40B4-BE49-F238E27FC236}">
                    <a16:creationId xmlns:a16="http://schemas.microsoft.com/office/drawing/2014/main" id="{6953ECD1-91D1-4B6C-B6FD-828819FC25A8}"/>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55" name="PA-任意多边形 1134">
              <a:extLst>
                <a:ext uri="{FF2B5EF4-FFF2-40B4-BE49-F238E27FC236}">
                  <a16:creationId xmlns:a16="http://schemas.microsoft.com/office/drawing/2014/main" id="{2D4FCCCC-AF7F-4727-BBC1-8F38DD27734C}"/>
                </a:ext>
              </a:extLst>
            </p:cNvPr>
            <p:cNvSpPr>
              <a:spLocks noEditPoints="1"/>
            </p:cNvSpPr>
            <p:nvPr>
              <p:custDataLst>
                <p:tags r:id="rId15"/>
              </p:custDataLst>
            </p:nvPr>
          </p:nvSpPr>
          <p:spPr bwMode="auto">
            <a:xfrm>
              <a:off x="2436610" y="2678126"/>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59" name="PA-组合 5">
            <a:extLst>
              <a:ext uri="{FF2B5EF4-FFF2-40B4-BE49-F238E27FC236}">
                <a16:creationId xmlns:a16="http://schemas.microsoft.com/office/drawing/2014/main" id="{5471B57C-9920-4F6D-9955-7058C7C40BC6}"/>
              </a:ext>
            </a:extLst>
          </p:cNvPr>
          <p:cNvGrpSpPr/>
          <p:nvPr>
            <p:custDataLst>
              <p:tags r:id="rId5"/>
            </p:custDataLst>
          </p:nvPr>
        </p:nvGrpSpPr>
        <p:grpSpPr>
          <a:xfrm>
            <a:off x="5213885" y="4002725"/>
            <a:ext cx="1418785" cy="1418785"/>
            <a:chOff x="5393135" y="3925880"/>
            <a:chExt cx="1418785" cy="1418785"/>
          </a:xfrm>
        </p:grpSpPr>
        <p:sp>
          <p:nvSpPr>
            <p:cNvPr id="60" name="PA-↖">
              <a:extLst>
                <a:ext uri="{FF2B5EF4-FFF2-40B4-BE49-F238E27FC236}">
                  <a16:creationId xmlns:a16="http://schemas.microsoft.com/office/drawing/2014/main" id="{A117B1F2-DF5C-45D0-BF22-2B057D328648}"/>
                </a:ext>
              </a:extLst>
            </p:cNvPr>
            <p:cNvSpPr/>
            <p:nvPr>
              <p:custDataLst>
                <p:tags r:id="rId11"/>
              </p:custDataLst>
            </p:nvPr>
          </p:nvSpPr>
          <p:spPr>
            <a:xfrm>
              <a:off x="5393135" y="3925880"/>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1" name="PA-↘">
              <a:extLst>
                <a:ext uri="{FF2B5EF4-FFF2-40B4-BE49-F238E27FC236}">
                  <a16:creationId xmlns:a16="http://schemas.microsoft.com/office/drawing/2014/main" id="{997D33DF-6BBE-4794-88BE-C75967625C3E}"/>
                </a:ext>
              </a:extLst>
            </p:cNvPr>
            <p:cNvSpPr/>
            <p:nvPr>
              <p:custDataLst>
                <p:tags r:id="rId12"/>
              </p:custDataLst>
            </p:nvPr>
          </p:nvSpPr>
          <p:spPr>
            <a:xfrm>
              <a:off x="5393135" y="3925880"/>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2" name="PA-1">
              <a:extLst>
                <a:ext uri="{FF2B5EF4-FFF2-40B4-BE49-F238E27FC236}">
                  <a16:creationId xmlns:a16="http://schemas.microsoft.com/office/drawing/2014/main" id="{7756D246-9DC1-45BF-9366-C719C6950562}"/>
                </a:ext>
              </a:extLst>
            </p:cNvPr>
            <p:cNvSpPr/>
            <p:nvPr>
              <p:custDataLst>
                <p:tags r:id="rId13"/>
              </p:custDataLst>
            </p:nvPr>
          </p:nvSpPr>
          <p:spPr>
            <a:xfrm>
              <a:off x="5393135" y="3925880"/>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3" name="PA-任意多边形 848">
              <a:extLst>
                <a:ext uri="{FF2B5EF4-FFF2-40B4-BE49-F238E27FC236}">
                  <a16:creationId xmlns:a16="http://schemas.microsoft.com/office/drawing/2014/main" id="{547A1291-72C8-4C5D-B4FE-61FA3299FE21}"/>
                </a:ext>
              </a:extLst>
            </p:cNvPr>
            <p:cNvSpPr>
              <a:spLocks noEditPoints="1"/>
            </p:cNvSpPr>
            <p:nvPr>
              <p:custDataLst>
                <p:tags r:id="rId14"/>
              </p:custDataLst>
            </p:nvPr>
          </p:nvSpPr>
          <p:spPr bwMode="auto">
            <a:xfrm>
              <a:off x="5829548" y="4356413"/>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4" name="PA-组合 4">
            <a:extLst>
              <a:ext uri="{FF2B5EF4-FFF2-40B4-BE49-F238E27FC236}">
                <a16:creationId xmlns:a16="http://schemas.microsoft.com/office/drawing/2014/main" id="{A1A36E47-9187-4977-97C6-12EE135798A7}"/>
              </a:ext>
            </a:extLst>
          </p:cNvPr>
          <p:cNvGrpSpPr/>
          <p:nvPr>
            <p:custDataLst>
              <p:tags r:id="rId6"/>
            </p:custDataLst>
          </p:nvPr>
        </p:nvGrpSpPr>
        <p:grpSpPr>
          <a:xfrm>
            <a:off x="8545934" y="2303658"/>
            <a:ext cx="1418785" cy="1418785"/>
            <a:chOff x="8725185" y="2226813"/>
            <a:chExt cx="1418785" cy="1418785"/>
          </a:xfrm>
        </p:grpSpPr>
        <p:grpSp>
          <p:nvGrpSpPr>
            <p:cNvPr id="65" name="组合 64">
              <a:extLst>
                <a:ext uri="{FF2B5EF4-FFF2-40B4-BE49-F238E27FC236}">
                  <a16:creationId xmlns:a16="http://schemas.microsoft.com/office/drawing/2014/main" id="{5586F7BA-C76C-473B-A7AB-F0295E2123A8}"/>
                </a:ext>
              </a:extLst>
            </p:cNvPr>
            <p:cNvGrpSpPr/>
            <p:nvPr/>
          </p:nvGrpSpPr>
          <p:grpSpPr>
            <a:xfrm>
              <a:off x="8725185" y="2226813"/>
              <a:ext cx="1418785" cy="1418785"/>
              <a:chOff x="1333481" y="1593118"/>
              <a:chExt cx="1418785" cy="1418785"/>
            </a:xfrm>
          </p:grpSpPr>
          <p:sp>
            <p:nvSpPr>
              <p:cNvPr id="67" name="PA-↖">
                <a:extLst>
                  <a:ext uri="{FF2B5EF4-FFF2-40B4-BE49-F238E27FC236}">
                    <a16:creationId xmlns:a16="http://schemas.microsoft.com/office/drawing/2014/main" id="{DC700304-32CE-4C37-823F-E625B94C7799}"/>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8" name="PA-↘">
                <a:extLst>
                  <a:ext uri="{FF2B5EF4-FFF2-40B4-BE49-F238E27FC236}">
                    <a16:creationId xmlns:a16="http://schemas.microsoft.com/office/drawing/2014/main" id="{F9F6B248-40CC-417A-AA3E-A276EFB00557}"/>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9" name="PA-1">
                <a:extLst>
                  <a:ext uri="{FF2B5EF4-FFF2-40B4-BE49-F238E27FC236}">
                    <a16:creationId xmlns:a16="http://schemas.microsoft.com/office/drawing/2014/main" id="{7689B615-A97F-4616-A1AB-FF32865B9379}"/>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6" name="PA-任意多边形 2149">
              <a:extLst>
                <a:ext uri="{FF2B5EF4-FFF2-40B4-BE49-F238E27FC236}">
                  <a16:creationId xmlns:a16="http://schemas.microsoft.com/office/drawing/2014/main" id="{74DC8021-8797-439C-874F-6F52A985653B}"/>
                </a:ext>
              </a:extLst>
            </p:cNvPr>
            <p:cNvSpPr>
              <a:spLocks noEditPoints="1"/>
            </p:cNvSpPr>
            <p:nvPr>
              <p:custDataLst>
                <p:tags r:id="rId7"/>
              </p:custDataLst>
            </p:nvPr>
          </p:nvSpPr>
          <p:spPr bwMode="auto">
            <a:xfrm>
              <a:off x="9166617" y="2653446"/>
              <a:ext cx="545958" cy="495171"/>
            </a:xfrm>
            <a:custGeom>
              <a:avLst/>
              <a:gdLst>
                <a:gd name="T0" fmla="*/ 72 w 160"/>
                <a:gd name="T1" fmla="*/ 144 h 144"/>
                <a:gd name="T2" fmla="*/ 72 w 160"/>
                <a:gd name="T3" fmla="*/ 101 h 144"/>
                <a:gd name="T4" fmla="*/ 128 w 160"/>
                <a:gd name="T5" fmla="*/ 43 h 144"/>
                <a:gd name="T6" fmla="*/ 123 w 160"/>
                <a:gd name="T7" fmla="*/ 139 h 144"/>
                <a:gd name="T8" fmla="*/ 123 w 160"/>
                <a:gd name="T9" fmla="*/ 107 h 144"/>
                <a:gd name="T10" fmla="*/ 72 w 160"/>
                <a:gd name="T11" fmla="*/ 107 h 144"/>
                <a:gd name="T12" fmla="*/ 72 w 160"/>
                <a:gd name="T13" fmla="*/ 139 h 144"/>
                <a:gd name="T14" fmla="*/ 99 w 160"/>
                <a:gd name="T15" fmla="*/ 5 h 144"/>
                <a:gd name="T16" fmla="*/ 37 w 160"/>
                <a:gd name="T17" fmla="*/ 72 h 144"/>
                <a:gd name="T18" fmla="*/ 104 w 160"/>
                <a:gd name="T19" fmla="*/ 5 h 144"/>
                <a:gd name="T20" fmla="*/ 141 w 160"/>
                <a:gd name="T21" fmla="*/ 11 h 144"/>
                <a:gd name="T22" fmla="*/ 149 w 160"/>
                <a:gd name="T23" fmla="*/ 11 h 144"/>
                <a:gd name="T24" fmla="*/ 141 w 160"/>
                <a:gd name="T25" fmla="*/ 11 h 144"/>
                <a:gd name="T26" fmla="*/ 136 w 160"/>
                <a:gd name="T27" fmla="*/ 8 h 144"/>
                <a:gd name="T28" fmla="*/ 133 w 160"/>
                <a:gd name="T29" fmla="*/ 13 h 144"/>
                <a:gd name="T30" fmla="*/ 155 w 160"/>
                <a:gd name="T31" fmla="*/ 8 h 144"/>
                <a:gd name="T32" fmla="*/ 157 w 160"/>
                <a:gd name="T33" fmla="*/ 13 h 144"/>
                <a:gd name="T34" fmla="*/ 149 w 160"/>
                <a:gd name="T35" fmla="*/ 32 h 144"/>
                <a:gd name="T36" fmla="*/ 141 w 160"/>
                <a:gd name="T37" fmla="*/ 32 h 144"/>
                <a:gd name="T38" fmla="*/ 149 w 160"/>
                <a:gd name="T39" fmla="*/ 32 h 144"/>
                <a:gd name="T40" fmla="*/ 136 w 160"/>
                <a:gd name="T41" fmla="*/ 29 h 144"/>
                <a:gd name="T42" fmla="*/ 133 w 160"/>
                <a:gd name="T43" fmla="*/ 35 h 144"/>
                <a:gd name="T44" fmla="*/ 157 w 160"/>
                <a:gd name="T45" fmla="*/ 35 h 144"/>
                <a:gd name="T46" fmla="*/ 155 w 160"/>
                <a:gd name="T47" fmla="*/ 29 h 144"/>
                <a:gd name="T48" fmla="*/ 139 w 160"/>
                <a:gd name="T49" fmla="*/ 19 h 144"/>
                <a:gd name="T50" fmla="*/ 141 w 160"/>
                <a:gd name="T51" fmla="*/ 24 h 144"/>
                <a:gd name="T52" fmla="*/ 139 w 160"/>
                <a:gd name="T53" fmla="*/ 19 h 144"/>
                <a:gd name="T54" fmla="*/ 155 w 160"/>
                <a:gd name="T55" fmla="*/ 21 h 144"/>
                <a:gd name="T56" fmla="*/ 147 w 160"/>
                <a:gd name="T57" fmla="*/ 21 h 144"/>
                <a:gd name="T58" fmla="*/ 147 w 160"/>
                <a:gd name="T59" fmla="*/ 117 h 144"/>
                <a:gd name="T60" fmla="*/ 144 w 160"/>
                <a:gd name="T61" fmla="*/ 112 h 144"/>
                <a:gd name="T62" fmla="*/ 131 w 160"/>
                <a:gd name="T63" fmla="*/ 115 h 144"/>
                <a:gd name="T64" fmla="*/ 139 w 160"/>
                <a:gd name="T65" fmla="*/ 115 h 144"/>
                <a:gd name="T66" fmla="*/ 131 w 160"/>
                <a:gd name="T67" fmla="*/ 115 h 144"/>
                <a:gd name="T68" fmla="*/ 155 w 160"/>
                <a:gd name="T69" fmla="*/ 117 h 144"/>
                <a:gd name="T70" fmla="*/ 157 w 160"/>
                <a:gd name="T71" fmla="*/ 112 h 144"/>
                <a:gd name="T72" fmla="*/ 147 w 160"/>
                <a:gd name="T73" fmla="*/ 139 h 144"/>
                <a:gd name="T74" fmla="*/ 144 w 160"/>
                <a:gd name="T75" fmla="*/ 133 h 144"/>
                <a:gd name="T76" fmla="*/ 139 w 160"/>
                <a:gd name="T77" fmla="*/ 136 h 144"/>
                <a:gd name="T78" fmla="*/ 131 w 160"/>
                <a:gd name="T79" fmla="*/ 136 h 144"/>
                <a:gd name="T80" fmla="*/ 139 w 160"/>
                <a:gd name="T81" fmla="*/ 136 h 144"/>
                <a:gd name="T82" fmla="*/ 155 w 160"/>
                <a:gd name="T83" fmla="*/ 139 h 144"/>
                <a:gd name="T84" fmla="*/ 157 w 160"/>
                <a:gd name="T85" fmla="*/ 133 h 144"/>
                <a:gd name="T86" fmla="*/ 139 w 160"/>
                <a:gd name="T87" fmla="*/ 128 h 144"/>
                <a:gd name="T88" fmla="*/ 141 w 160"/>
                <a:gd name="T89" fmla="*/ 123 h 144"/>
                <a:gd name="T90" fmla="*/ 152 w 160"/>
                <a:gd name="T91" fmla="*/ 128 h 144"/>
                <a:gd name="T92" fmla="*/ 149 w 160"/>
                <a:gd name="T93" fmla="*/ 123 h 144"/>
                <a:gd name="T94" fmla="*/ 152 w 160"/>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4">
                  <a:moveTo>
                    <a:pt x="72" y="0"/>
                  </a:moveTo>
                  <a:cubicBezTo>
                    <a:pt x="32" y="0"/>
                    <a:pt x="0" y="32"/>
                    <a:pt x="0" y="72"/>
                  </a:cubicBezTo>
                  <a:cubicBezTo>
                    <a:pt x="0" y="112"/>
                    <a:pt x="32" y="144"/>
                    <a:pt x="72" y="144"/>
                  </a:cubicBezTo>
                  <a:cubicBezTo>
                    <a:pt x="128" y="144"/>
                    <a:pt x="128" y="144"/>
                    <a:pt x="128" y="144"/>
                  </a:cubicBezTo>
                  <a:cubicBezTo>
                    <a:pt x="128" y="101"/>
                    <a:pt x="128" y="101"/>
                    <a:pt x="128" y="101"/>
                  </a:cubicBezTo>
                  <a:cubicBezTo>
                    <a:pt x="72" y="101"/>
                    <a:pt x="72" y="101"/>
                    <a:pt x="72" y="101"/>
                  </a:cubicBezTo>
                  <a:cubicBezTo>
                    <a:pt x="56" y="101"/>
                    <a:pt x="43" y="88"/>
                    <a:pt x="43" y="72"/>
                  </a:cubicBezTo>
                  <a:cubicBezTo>
                    <a:pt x="43" y="56"/>
                    <a:pt x="56" y="43"/>
                    <a:pt x="72" y="43"/>
                  </a:cubicBezTo>
                  <a:cubicBezTo>
                    <a:pt x="128" y="43"/>
                    <a:pt x="128" y="43"/>
                    <a:pt x="128" y="43"/>
                  </a:cubicBezTo>
                  <a:cubicBezTo>
                    <a:pt x="128" y="0"/>
                    <a:pt x="128" y="0"/>
                    <a:pt x="128" y="0"/>
                  </a:cubicBezTo>
                  <a:lnTo>
                    <a:pt x="72" y="0"/>
                  </a:lnTo>
                  <a:close/>
                  <a:moveTo>
                    <a:pt x="123" y="139"/>
                  </a:moveTo>
                  <a:cubicBezTo>
                    <a:pt x="104" y="139"/>
                    <a:pt x="104" y="139"/>
                    <a:pt x="104" y="139"/>
                  </a:cubicBezTo>
                  <a:cubicBezTo>
                    <a:pt x="104" y="107"/>
                    <a:pt x="104" y="107"/>
                    <a:pt x="104" y="107"/>
                  </a:cubicBezTo>
                  <a:cubicBezTo>
                    <a:pt x="123" y="107"/>
                    <a:pt x="123" y="107"/>
                    <a:pt x="123" y="107"/>
                  </a:cubicBezTo>
                  <a:lnTo>
                    <a:pt x="123" y="139"/>
                  </a:lnTo>
                  <a:close/>
                  <a:moveTo>
                    <a:pt x="37" y="72"/>
                  </a:moveTo>
                  <a:cubicBezTo>
                    <a:pt x="37" y="91"/>
                    <a:pt x="53" y="107"/>
                    <a:pt x="72" y="107"/>
                  </a:cubicBezTo>
                  <a:cubicBezTo>
                    <a:pt x="99" y="107"/>
                    <a:pt x="99" y="107"/>
                    <a:pt x="99" y="107"/>
                  </a:cubicBezTo>
                  <a:cubicBezTo>
                    <a:pt x="99" y="139"/>
                    <a:pt x="99" y="139"/>
                    <a:pt x="99" y="139"/>
                  </a:cubicBezTo>
                  <a:cubicBezTo>
                    <a:pt x="72" y="139"/>
                    <a:pt x="72" y="139"/>
                    <a:pt x="72" y="139"/>
                  </a:cubicBezTo>
                  <a:cubicBezTo>
                    <a:pt x="35" y="139"/>
                    <a:pt x="5" y="109"/>
                    <a:pt x="5" y="72"/>
                  </a:cubicBezTo>
                  <a:cubicBezTo>
                    <a:pt x="5" y="35"/>
                    <a:pt x="35" y="5"/>
                    <a:pt x="72" y="5"/>
                  </a:cubicBezTo>
                  <a:cubicBezTo>
                    <a:pt x="99" y="5"/>
                    <a:pt x="99" y="5"/>
                    <a:pt x="99" y="5"/>
                  </a:cubicBezTo>
                  <a:cubicBezTo>
                    <a:pt x="99" y="37"/>
                    <a:pt x="99" y="37"/>
                    <a:pt x="99" y="37"/>
                  </a:cubicBezTo>
                  <a:cubicBezTo>
                    <a:pt x="72" y="37"/>
                    <a:pt x="72" y="37"/>
                    <a:pt x="72" y="37"/>
                  </a:cubicBezTo>
                  <a:cubicBezTo>
                    <a:pt x="53" y="37"/>
                    <a:pt x="37" y="53"/>
                    <a:pt x="37" y="72"/>
                  </a:cubicBezTo>
                  <a:close/>
                  <a:moveTo>
                    <a:pt x="123" y="37"/>
                  </a:moveTo>
                  <a:cubicBezTo>
                    <a:pt x="104" y="37"/>
                    <a:pt x="104" y="37"/>
                    <a:pt x="104" y="37"/>
                  </a:cubicBezTo>
                  <a:cubicBezTo>
                    <a:pt x="104" y="5"/>
                    <a:pt x="104" y="5"/>
                    <a:pt x="104" y="5"/>
                  </a:cubicBezTo>
                  <a:cubicBezTo>
                    <a:pt x="123" y="5"/>
                    <a:pt x="123" y="5"/>
                    <a:pt x="123" y="5"/>
                  </a:cubicBezTo>
                  <a:lnTo>
                    <a:pt x="123" y="37"/>
                  </a:lnTo>
                  <a:close/>
                  <a:moveTo>
                    <a:pt x="141" y="11"/>
                  </a:moveTo>
                  <a:cubicBezTo>
                    <a:pt x="141" y="9"/>
                    <a:pt x="143" y="8"/>
                    <a:pt x="144" y="8"/>
                  </a:cubicBezTo>
                  <a:cubicBezTo>
                    <a:pt x="147" y="8"/>
                    <a:pt x="147" y="8"/>
                    <a:pt x="147" y="8"/>
                  </a:cubicBezTo>
                  <a:cubicBezTo>
                    <a:pt x="148" y="8"/>
                    <a:pt x="149" y="9"/>
                    <a:pt x="149" y="11"/>
                  </a:cubicBezTo>
                  <a:cubicBezTo>
                    <a:pt x="149" y="12"/>
                    <a:pt x="148" y="13"/>
                    <a:pt x="147" y="13"/>
                  </a:cubicBezTo>
                  <a:cubicBezTo>
                    <a:pt x="144" y="13"/>
                    <a:pt x="144" y="13"/>
                    <a:pt x="144" y="13"/>
                  </a:cubicBezTo>
                  <a:cubicBezTo>
                    <a:pt x="143" y="13"/>
                    <a:pt x="141" y="12"/>
                    <a:pt x="141" y="11"/>
                  </a:cubicBezTo>
                  <a:close/>
                  <a:moveTo>
                    <a:pt x="131" y="11"/>
                  </a:moveTo>
                  <a:cubicBezTo>
                    <a:pt x="131" y="9"/>
                    <a:pt x="132" y="8"/>
                    <a:pt x="133" y="8"/>
                  </a:cubicBezTo>
                  <a:cubicBezTo>
                    <a:pt x="136" y="8"/>
                    <a:pt x="136" y="8"/>
                    <a:pt x="136" y="8"/>
                  </a:cubicBezTo>
                  <a:cubicBezTo>
                    <a:pt x="137" y="8"/>
                    <a:pt x="139" y="9"/>
                    <a:pt x="139" y="11"/>
                  </a:cubicBezTo>
                  <a:cubicBezTo>
                    <a:pt x="139" y="12"/>
                    <a:pt x="137" y="13"/>
                    <a:pt x="136" y="13"/>
                  </a:cubicBezTo>
                  <a:cubicBezTo>
                    <a:pt x="133" y="13"/>
                    <a:pt x="133" y="13"/>
                    <a:pt x="133" y="13"/>
                  </a:cubicBezTo>
                  <a:cubicBezTo>
                    <a:pt x="132" y="13"/>
                    <a:pt x="131" y="12"/>
                    <a:pt x="131" y="11"/>
                  </a:cubicBezTo>
                  <a:close/>
                  <a:moveTo>
                    <a:pt x="152" y="11"/>
                  </a:moveTo>
                  <a:cubicBezTo>
                    <a:pt x="152" y="9"/>
                    <a:pt x="153" y="8"/>
                    <a:pt x="155" y="8"/>
                  </a:cubicBezTo>
                  <a:cubicBezTo>
                    <a:pt x="157" y="8"/>
                    <a:pt x="157" y="8"/>
                    <a:pt x="157" y="8"/>
                  </a:cubicBezTo>
                  <a:cubicBezTo>
                    <a:pt x="159" y="8"/>
                    <a:pt x="160" y="9"/>
                    <a:pt x="160" y="11"/>
                  </a:cubicBezTo>
                  <a:cubicBezTo>
                    <a:pt x="160" y="12"/>
                    <a:pt x="159" y="13"/>
                    <a:pt x="157" y="13"/>
                  </a:cubicBezTo>
                  <a:cubicBezTo>
                    <a:pt x="155" y="13"/>
                    <a:pt x="155" y="13"/>
                    <a:pt x="155" y="13"/>
                  </a:cubicBezTo>
                  <a:cubicBezTo>
                    <a:pt x="153" y="13"/>
                    <a:pt x="152" y="12"/>
                    <a:pt x="152" y="11"/>
                  </a:cubicBezTo>
                  <a:close/>
                  <a:moveTo>
                    <a:pt x="149" y="32"/>
                  </a:moveTo>
                  <a:cubicBezTo>
                    <a:pt x="149" y="33"/>
                    <a:pt x="148" y="35"/>
                    <a:pt x="147" y="35"/>
                  </a:cubicBezTo>
                  <a:cubicBezTo>
                    <a:pt x="144" y="35"/>
                    <a:pt x="144" y="35"/>
                    <a:pt x="144" y="35"/>
                  </a:cubicBezTo>
                  <a:cubicBezTo>
                    <a:pt x="143" y="35"/>
                    <a:pt x="141" y="33"/>
                    <a:pt x="141" y="32"/>
                  </a:cubicBezTo>
                  <a:cubicBezTo>
                    <a:pt x="141" y="31"/>
                    <a:pt x="143" y="29"/>
                    <a:pt x="144" y="29"/>
                  </a:cubicBezTo>
                  <a:cubicBezTo>
                    <a:pt x="147" y="29"/>
                    <a:pt x="147" y="29"/>
                    <a:pt x="147" y="29"/>
                  </a:cubicBezTo>
                  <a:cubicBezTo>
                    <a:pt x="148" y="29"/>
                    <a:pt x="149" y="31"/>
                    <a:pt x="149" y="32"/>
                  </a:cubicBezTo>
                  <a:close/>
                  <a:moveTo>
                    <a:pt x="131" y="32"/>
                  </a:moveTo>
                  <a:cubicBezTo>
                    <a:pt x="131" y="31"/>
                    <a:pt x="132" y="29"/>
                    <a:pt x="133" y="29"/>
                  </a:cubicBezTo>
                  <a:cubicBezTo>
                    <a:pt x="136" y="29"/>
                    <a:pt x="136" y="29"/>
                    <a:pt x="136" y="29"/>
                  </a:cubicBezTo>
                  <a:cubicBezTo>
                    <a:pt x="137" y="29"/>
                    <a:pt x="139" y="31"/>
                    <a:pt x="139" y="32"/>
                  </a:cubicBezTo>
                  <a:cubicBezTo>
                    <a:pt x="139" y="33"/>
                    <a:pt x="137" y="35"/>
                    <a:pt x="136" y="35"/>
                  </a:cubicBezTo>
                  <a:cubicBezTo>
                    <a:pt x="133" y="35"/>
                    <a:pt x="133" y="35"/>
                    <a:pt x="133" y="35"/>
                  </a:cubicBezTo>
                  <a:cubicBezTo>
                    <a:pt x="132" y="35"/>
                    <a:pt x="131" y="33"/>
                    <a:pt x="131" y="32"/>
                  </a:cubicBezTo>
                  <a:close/>
                  <a:moveTo>
                    <a:pt x="160" y="32"/>
                  </a:moveTo>
                  <a:cubicBezTo>
                    <a:pt x="160" y="33"/>
                    <a:pt x="159" y="35"/>
                    <a:pt x="157" y="35"/>
                  </a:cubicBezTo>
                  <a:cubicBezTo>
                    <a:pt x="155" y="35"/>
                    <a:pt x="155" y="35"/>
                    <a:pt x="155" y="35"/>
                  </a:cubicBezTo>
                  <a:cubicBezTo>
                    <a:pt x="153" y="35"/>
                    <a:pt x="152" y="33"/>
                    <a:pt x="152" y="32"/>
                  </a:cubicBezTo>
                  <a:cubicBezTo>
                    <a:pt x="152" y="31"/>
                    <a:pt x="153" y="29"/>
                    <a:pt x="155" y="29"/>
                  </a:cubicBezTo>
                  <a:cubicBezTo>
                    <a:pt x="157" y="29"/>
                    <a:pt x="157" y="29"/>
                    <a:pt x="157" y="29"/>
                  </a:cubicBezTo>
                  <a:cubicBezTo>
                    <a:pt x="159" y="29"/>
                    <a:pt x="160" y="31"/>
                    <a:pt x="160" y="32"/>
                  </a:cubicBezTo>
                  <a:close/>
                  <a:moveTo>
                    <a:pt x="139" y="19"/>
                  </a:moveTo>
                  <a:cubicBezTo>
                    <a:pt x="141" y="19"/>
                    <a:pt x="141" y="19"/>
                    <a:pt x="141" y="19"/>
                  </a:cubicBezTo>
                  <a:cubicBezTo>
                    <a:pt x="143" y="19"/>
                    <a:pt x="144" y="20"/>
                    <a:pt x="144" y="21"/>
                  </a:cubicBezTo>
                  <a:cubicBezTo>
                    <a:pt x="144" y="23"/>
                    <a:pt x="143" y="24"/>
                    <a:pt x="141" y="24"/>
                  </a:cubicBezTo>
                  <a:cubicBezTo>
                    <a:pt x="139" y="24"/>
                    <a:pt x="139" y="24"/>
                    <a:pt x="139" y="24"/>
                  </a:cubicBezTo>
                  <a:cubicBezTo>
                    <a:pt x="137" y="24"/>
                    <a:pt x="136" y="23"/>
                    <a:pt x="136" y="21"/>
                  </a:cubicBezTo>
                  <a:cubicBezTo>
                    <a:pt x="136" y="20"/>
                    <a:pt x="137" y="19"/>
                    <a:pt x="139" y="19"/>
                  </a:cubicBezTo>
                  <a:close/>
                  <a:moveTo>
                    <a:pt x="149" y="19"/>
                  </a:moveTo>
                  <a:cubicBezTo>
                    <a:pt x="152" y="19"/>
                    <a:pt x="152" y="19"/>
                    <a:pt x="152" y="19"/>
                  </a:cubicBezTo>
                  <a:cubicBezTo>
                    <a:pt x="153" y="19"/>
                    <a:pt x="155" y="20"/>
                    <a:pt x="155" y="21"/>
                  </a:cubicBezTo>
                  <a:cubicBezTo>
                    <a:pt x="155" y="23"/>
                    <a:pt x="153" y="24"/>
                    <a:pt x="152" y="24"/>
                  </a:cubicBezTo>
                  <a:cubicBezTo>
                    <a:pt x="149" y="24"/>
                    <a:pt x="149" y="24"/>
                    <a:pt x="149" y="24"/>
                  </a:cubicBezTo>
                  <a:cubicBezTo>
                    <a:pt x="148" y="24"/>
                    <a:pt x="147" y="23"/>
                    <a:pt x="147" y="21"/>
                  </a:cubicBezTo>
                  <a:cubicBezTo>
                    <a:pt x="147" y="20"/>
                    <a:pt x="148" y="19"/>
                    <a:pt x="149" y="19"/>
                  </a:cubicBezTo>
                  <a:close/>
                  <a:moveTo>
                    <a:pt x="149" y="115"/>
                  </a:moveTo>
                  <a:cubicBezTo>
                    <a:pt x="149" y="116"/>
                    <a:pt x="148" y="117"/>
                    <a:pt x="147" y="117"/>
                  </a:cubicBezTo>
                  <a:cubicBezTo>
                    <a:pt x="144" y="117"/>
                    <a:pt x="144" y="117"/>
                    <a:pt x="144" y="117"/>
                  </a:cubicBezTo>
                  <a:cubicBezTo>
                    <a:pt x="143" y="117"/>
                    <a:pt x="141" y="116"/>
                    <a:pt x="141" y="115"/>
                  </a:cubicBezTo>
                  <a:cubicBezTo>
                    <a:pt x="141" y="113"/>
                    <a:pt x="143" y="112"/>
                    <a:pt x="144" y="112"/>
                  </a:cubicBezTo>
                  <a:cubicBezTo>
                    <a:pt x="147" y="112"/>
                    <a:pt x="147" y="112"/>
                    <a:pt x="147" y="112"/>
                  </a:cubicBezTo>
                  <a:cubicBezTo>
                    <a:pt x="148" y="112"/>
                    <a:pt x="149" y="113"/>
                    <a:pt x="149" y="115"/>
                  </a:cubicBezTo>
                  <a:close/>
                  <a:moveTo>
                    <a:pt x="131" y="115"/>
                  </a:moveTo>
                  <a:cubicBezTo>
                    <a:pt x="131" y="113"/>
                    <a:pt x="132" y="112"/>
                    <a:pt x="133" y="112"/>
                  </a:cubicBezTo>
                  <a:cubicBezTo>
                    <a:pt x="136" y="112"/>
                    <a:pt x="136" y="112"/>
                    <a:pt x="136" y="112"/>
                  </a:cubicBezTo>
                  <a:cubicBezTo>
                    <a:pt x="137" y="112"/>
                    <a:pt x="139" y="113"/>
                    <a:pt x="139" y="115"/>
                  </a:cubicBezTo>
                  <a:cubicBezTo>
                    <a:pt x="139" y="116"/>
                    <a:pt x="137" y="117"/>
                    <a:pt x="136" y="117"/>
                  </a:cubicBezTo>
                  <a:cubicBezTo>
                    <a:pt x="133" y="117"/>
                    <a:pt x="133" y="117"/>
                    <a:pt x="133" y="117"/>
                  </a:cubicBezTo>
                  <a:cubicBezTo>
                    <a:pt x="132" y="117"/>
                    <a:pt x="131" y="116"/>
                    <a:pt x="131" y="115"/>
                  </a:cubicBezTo>
                  <a:close/>
                  <a:moveTo>
                    <a:pt x="160" y="115"/>
                  </a:moveTo>
                  <a:cubicBezTo>
                    <a:pt x="160" y="116"/>
                    <a:pt x="159" y="117"/>
                    <a:pt x="157" y="117"/>
                  </a:cubicBezTo>
                  <a:cubicBezTo>
                    <a:pt x="155" y="117"/>
                    <a:pt x="155" y="117"/>
                    <a:pt x="155" y="117"/>
                  </a:cubicBezTo>
                  <a:cubicBezTo>
                    <a:pt x="153" y="117"/>
                    <a:pt x="152" y="116"/>
                    <a:pt x="152" y="115"/>
                  </a:cubicBezTo>
                  <a:cubicBezTo>
                    <a:pt x="152" y="113"/>
                    <a:pt x="153" y="112"/>
                    <a:pt x="155" y="112"/>
                  </a:cubicBezTo>
                  <a:cubicBezTo>
                    <a:pt x="157" y="112"/>
                    <a:pt x="157" y="112"/>
                    <a:pt x="157" y="112"/>
                  </a:cubicBezTo>
                  <a:cubicBezTo>
                    <a:pt x="159" y="112"/>
                    <a:pt x="160" y="113"/>
                    <a:pt x="160" y="115"/>
                  </a:cubicBezTo>
                  <a:close/>
                  <a:moveTo>
                    <a:pt x="149" y="136"/>
                  </a:moveTo>
                  <a:cubicBezTo>
                    <a:pt x="149" y="137"/>
                    <a:pt x="148" y="139"/>
                    <a:pt x="147" y="139"/>
                  </a:cubicBezTo>
                  <a:cubicBezTo>
                    <a:pt x="144" y="139"/>
                    <a:pt x="144" y="139"/>
                    <a:pt x="144" y="139"/>
                  </a:cubicBezTo>
                  <a:cubicBezTo>
                    <a:pt x="143" y="139"/>
                    <a:pt x="141" y="137"/>
                    <a:pt x="141" y="136"/>
                  </a:cubicBezTo>
                  <a:cubicBezTo>
                    <a:pt x="141" y="135"/>
                    <a:pt x="143" y="133"/>
                    <a:pt x="144" y="133"/>
                  </a:cubicBezTo>
                  <a:cubicBezTo>
                    <a:pt x="147" y="133"/>
                    <a:pt x="147" y="133"/>
                    <a:pt x="147" y="133"/>
                  </a:cubicBezTo>
                  <a:cubicBezTo>
                    <a:pt x="148" y="133"/>
                    <a:pt x="149" y="135"/>
                    <a:pt x="149" y="136"/>
                  </a:cubicBezTo>
                  <a:close/>
                  <a:moveTo>
                    <a:pt x="139" y="136"/>
                  </a:moveTo>
                  <a:cubicBezTo>
                    <a:pt x="139" y="137"/>
                    <a:pt x="137" y="139"/>
                    <a:pt x="136" y="139"/>
                  </a:cubicBezTo>
                  <a:cubicBezTo>
                    <a:pt x="133" y="139"/>
                    <a:pt x="133" y="139"/>
                    <a:pt x="133" y="139"/>
                  </a:cubicBezTo>
                  <a:cubicBezTo>
                    <a:pt x="132" y="139"/>
                    <a:pt x="131" y="137"/>
                    <a:pt x="131" y="136"/>
                  </a:cubicBezTo>
                  <a:cubicBezTo>
                    <a:pt x="131" y="135"/>
                    <a:pt x="132" y="133"/>
                    <a:pt x="133" y="133"/>
                  </a:cubicBezTo>
                  <a:cubicBezTo>
                    <a:pt x="136" y="133"/>
                    <a:pt x="136" y="133"/>
                    <a:pt x="136" y="133"/>
                  </a:cubicBezTo>
                  <a:cubicBezTo>
                    <a:pt x="137" y="133"/>
                    <a:pt x="139" y="135"/>
                    <a:pt x="139" y="136"/>
                  </a:cubicBezTo>
                  <a:close/>
                  <a:moveTo>
                    <a:pt x="160" y="136"/>
                  </a:moveTo>
                  <a:cubicBezTo>
                    <a:pt x="160" y="137"/>
                    <a:pt x="159" y="139"/>
                    <a:pt x="157" y="139"/>
                  </a:cubicBezTo>
                  <a:cubicBezTo>
                    <a:pt x="155" y="139"/>
                    <a:pt x="155" y="139"/>
                    <a:pt x="155" y="139"/>
                  </a:cubicBezTo>
                  <a:cubicBezTo>
                    <a:pt x="153" y="139"/>
                    <a:pt x="152" y="137"/>
                    <a:pt x="152" y="136"/>
                  </a:cubicBezTo>
                  <a:cubicBezTo>
                    <a:pt x="152" y="135"/>
                    <a:pt x="153" y="133"/>
                    <a:pt x="155" y="133"/>
                  </a:cubicBezTo>
                  <a:cubicBezTo>
                    <a:pt x="157" y="133"/>
                    <a:pt x="157" y="133"/>
                    <a:pt x="157" y="133"/>
                  </a:cubicBezTo>
                  <a:cubicBezTo>
                    <a:pt x="159" y="133"/>
                    <a:pt x="160" y="135"/>
                    <a:pt x="160" y="136"/>
                  </a:cubicBezTo>
                  <a:close/>
                  <a:moveTo>
                    <a:pt x="141" y="128"/>
                  </a:moveTo>
                  <a:cubicBezTo>
                    <a:pt x="139" y="128"/>
                    <a:pt x="139" y="128"/>
                    <a:pt x="139" y="128"/>
                  </a:cubicBezTo>
                  <a:cubicBezTo>
                    <a:pt x="137" y="128"/>
                    <a:pt x="136" y="127"/>
                    <a:pt x="136" y="125"/>
                  </a:cubicBezTo>
                  <a:cubicBezTo>
                    <a:pt x="136" y="124"/>
                    <a:pt x="137" y="123"/>
                    <a:pt x="139" y="123"/>
                  </a:cubicBezTo>
                  <a:cubicBezTo>
                    <a:pt x="141" y="123"/>
                    <a:pt x="141" y="123"/>
                    <a:pt x="141" y="123"/>
                  </a:cubicBezTo>
                  <a:cubicBezTo>
                    <a:pt x="143" y="123"/>
                    <a:pt x="144" y="124"/>
                    <a:pt x="144" y="125"/>
                  </a:cubicBezTo>
                  <a:cubicBezTo>
                    <a:pt x="144" y="127"/>
                    <a:pt x="143" y="128"/>
                    <a:pt x="141" y="128"/>
                  </a:cubicBezTo>
                  <a:close/>
                  <a:moveTo>
                    <a:pt x="152" y="128"/>
                  </a:moveTo>
                  <a:cubicBezTo>
                    <a:pt x="149" y="128"/>
                    <a:pt x="149" y="128"/>
                    <a:pt x="149" y="128"/>
                  </a:cubicBezTo>
                  <a:cubicBezTo>
                    <a:pt x="148" y="128"/>
                    <a:pt x="147" y="127"/>
                    <a:pt x="147" y="125"/>
                  </a:cubicBezTo>
                  <a:cubicBezTo>
                    <a:pt x="147" y="124"/>
                    <a:pt x="148" y="123"/>
                    <a:pt x="149" y="123"/>
                  </a:cubicBezTo>
                  <a:cubicBezTo>
                    <a:pt x="152" y="123"/>
                    <a:pt x="152" y="123"/>
                    <a:pt x="152" y="123"/>
                  </a:cubicBezTo>
                  <a:cubicBezTo>
                    <a:pt x="153" y="123"/>
                    <a:pt x="155" y="124"/>
                    <a:pt x="155" y="125"/>
                  </a:cubicBezTo>
                  <a:cubicBezTo>
                    <a:pt x="155" y="127"/>
                    <a:pt x="153" y="128"/>
                    <a:pt x="152" y="128"/>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cxnSp>
        <p:nvCxnSpPr>
          <p:cNvPr id="70" name="直接连接符 69">
            <a:extLst>
              <a:ext uri="{FF2B5EF4-FFF2-40B4-BE49-F238E27FC236}">
                <a16:creationId xmlns:a16="http://schemas.microsoft.com/office/drawing/2014/main" id="{7C310932-D524-465D-845D-B9755E1F40F9}"/>
              </a:ext>
            </a:extLst>
          </p:cNvPr>
          <p:cNvCxnSpPr>
            <a:stCxn id="57" idx="6"/>
            <a:endCxn id="62" idx="2"/>
          </p:cNvCxnSpPr>
          <p:nvPr/>
        </p:nvCxnSpPr>
        <p:spPr>
          <a:xfrm>
            <a:off x="3214633" y="3056046"/>
            <a:ext cx="1999251" cy="1656068"/>
          </a:xfrm>
          <a:prstGeom prst="line">
            <a:avLst/>
          </a:prstGeom>
          <a:noFill/>
          <a:ln w="6350" cap="flat" cmpd="sng" algn="ctr">
            <a:solidFill>
              <a:srgbClr val="526175">
                <a:lumMod val="40000"/>
                <a:lumOff val="60000"/>
              </a:srgbClr>
            </a:solidFill>
            <a:prstDash val="sysDash"/>
            <a:miter lim="800000"/>
          </a:ln>
          <a:effectLst/>
        </p:spPr>
      </p:cxnSp>
      <p:cxnSp>
        <p:nvCxnSpPr>
          <p:cNvPr id="71" name="直接连接符 70">
            <a:extLst>
              <a:ext uri="{FF2B5EF4-FFF2-40B4-BE49-F238E27FC236}">
                <a16:creationId xmlns:a16="http://schemas.microsoft.com/office/drawing/2014/main" id="{819F883E-DE82-451F-84F2-9EEB67DF356D}"/>
              </a:ext>
            </a:extLst>
          </p:cNvPr>
          <p:cNvCxnSpPr>
            <a:cxnSpLocks/>
            <a:stCxn id="61" idx="6"/>
            <a:endCxn id="69" idx="2"/>
          </p:cNvCxnSpPr>
          <p:nvPr/>
        </p:nvCxnSpPr>
        <p:spPr>
          <a:xfrm flipV="1">
            <a:off x="6632669" y="3013051"/>
            <a:ext cx="1913265" cy="1699067"/>
          </a:xfrm>
          <a:prstGeom prst="line">
            <a:avLst/>
          </a:prstGeom>
          <a:noFill/>
          <a:ln w="6350" cap="flat" cmpd="sng" algn="ctr">
            <a:solidFill>
              <a:srgbClr val="526175">
                <a:lumMod val="40000"/>
                <a:lumOff val="60000"/>
              </a:srgbClr>
            </a:solidFill>
            <a:prstDash val="sysDash"/>
            <a:miter lim="800000"/>
          </a:ln>
          <a:effectLst/>
        </p:spPr>
      </p:cxnSp>
    </p:spTree>
    <p:extLst>
      <p:ext uri="{BB962C8B-B14F-4D97-AF65-F5344CB8AC3E}">
        <p14:creationId xmlns:p14="http://schemas.microsoft.com/office/powerpoint/2010/main" val="4269627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42" presetClass="path" presetSubtype="0" decel="100000" fill="hold" nodeType="withEffect">
                                  <p:stCondLst>
                                    <p:cond delay="300"/>
                                  </p:stCondLst>
                                  <p:childTnLst>
                                    <p:animMotion origin="layout" path="M 1.25E-6 -0.04051 L 1.25E-6 4.44444E-6 " pathEditMode="relative" rAng="0" ptsTypes="AA">
                                      <p:cBhvr>
                                        <p:cTn id="21" dur="500" fill="hold"/>
                                        <p:tgtEl>
                                          <p:spTgt spid="49"/>
                                        </p:tgtEl>
                                        <p:attrNameLst>
                                          <p:attrName>ppt_x</p:attrName>
                                          <p:attrName>ppt_y</p:attrName>
                                        </p:attrNameLst>
                                      </p:cBhvr>
                                      <p:rCtr x="0" y="2014"/>
                                    </p:animMotion>
                                  </p:childTnLst>
                                </p:cTn>
                              </p:par>
                              <p:par>
                                <p:cTn id="22" presetID="10" presetClass="entr" presetSubtype="0" fill="hold" nodeType="withEffect">
                                  <p:stCondLst>
                                    <p:cond delay="8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42" presetClass="path" presetSubtype="0" decel="100000" fill="hold" nodeType="withEffect">
                                  <p:stCondLst>
                                    <p:cond delay="800"/>
                                  </p:stCondLst>
                                  <p:childTnLst>
                                    <p:animMotion origin="layout" path="M 4.79167E-6 -0.04051 L 4.79167E-6 4.44444E-6 " pathEditMode="relative" rAng="0" ptsTypes="AA">
                                      <p:cBhvr>
                                        <p:cTn id="26" dur="500" fill="hold"/>
                                        <p:tgtEl>
                                          <p:spTgt spid="41"/>
                                        </p:tgtEl>
                                        <p:attrNameLst>
                                          <p:attrName>ppt_x</p:attrName>
                                          <p:attrName>ppt_y</p:attrName>
                                        </p:attrNameLst>
                                      </p:cBhvr>
                                      <p:rCtr x="0" y="2014"/>
                                    </p:animMotion>
                                  </p:childTnLst>
                                </p:cTn>
                              </p:par>
                              <p:par>
                                <p:cTn id="27" presetID="10"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64" presetClass="path" presetSubtype="0" decel="100000" fill="hold" nodeType="withEffect">
                                  <p:stCondLst>
                                    <p:cond delay="0"/>
                                  </p:stCondLst>
                                  <p:childTnLst>
                                    <p:animMotion origin="layout" path="M 1.25E-6 0.03912 L 1.25E-6 -1.85185E-6 " pathEditMode="relative" rAng="0" ptsTypes="AA">
                                      <p:cBhvr>
                                        <p:cTn id="31" dur="500" fill="hold"/>
                                        <p:tgtEl>
                                          <p:spTgt spid="53"/>
                                        </p:tgtEl>
                                        <p:attrNameLst>
                                          <p:attrName>ppt_x</p:attrName>
                                          <p:attrName>ppt_y</p:attrName>
                                        </p:attrNameLst>
                                      </p:cBhvr>
                                      <p:rCtr x="0" y="-1968"/>
                                    </p:animMotion>
                                  </p:childTnLst>
                                </p:cTn>
                              </p:par>
                              <p:par>
                                <p:cTn id="32" presetID="10" presetClass="entr" presetSubtype="0" fill="hold" nodeType="withEffect">
                                  <p:stCondLst>
                                    <p:cond delay="6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64" presetClass="path" presetSubtype="0" decel="100000" fill="hold" nodeType="withEffect">
                                  <p:stCondLst>
                                    <p:cond delay="600"/>
                                  </p:stCondLst>
                                  <p:childTnLst>
                                    <p:animMotion origin="layout" path="M -4.58333E-6 0.03912 L -4.58333E-6 -1.85185E-6 " pathEditMode="relative" rAng="0" ptsTypes="AA">
                                      <p:cBhvr>
                                        <p:cTn id="36" dur="500" fill="hold"/>
                                        <p:tgtEl>
                                          <p:spTgt spid="64"/>
                                        </p:tgtEl>
                                        <p:attrNameLst>
                                          <p:attrName>ppt_x</p:attrName>
                                          <p:attrName>ppt_y</p:attrName>
                                        </p:attrNameLst>
                                      </p:cBhvr>
                                      <p:rCtr x="0" y="-1968"/>
                                    </p:animMotion>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42" presetClass="path" presetSubtype="0" decel="100000" fill="hold" nodeType="withEffect">
                                  <p:stCondLst>
                                    <p:cond delay="500"/>
                                  </p:stCondLst>
                                  <p:childTnLst>
                                    <p:animMotion origin="layout" path="M 2.70833E-6 -0.04051 L 2.70833E-6 -1.48148E-6 " pathEditMode="relative" rAng="0" ptsTypes="AA">
                                      <p:cBhvr>
                                        <p:cTn id="41" dur="500" fill="hold"/>
                                        <p:tgtEl>
                                          <p:spTgt spid="45"/>
                                        </p:tgtEl>
                                        <p:attrNameLst>
                                          <p:attrName>ppt_x</p:attrName>
                                          <p:attrName>ppt_y</p:attrName>
                                        </p:attrNameLst>
                                      </p:cBhvr>
                                      <p:rCtr x="0" y="2014"/>
                                    </p:animMotion>
                                  </p:childTnLst>
                                </p:cTn>
                              </p:par>
                              <p:par>
                                <p:cTn id="42" presetID="10" presetClass="entr" presetSubtype="0" fill="hold" nodeType="withEffect">
                                  <p:stCondLst>
                                    <p:cond delay="40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64" presetClass="path" presetSubtype="0" decel="100000" fill="hold" nodeType="withEffect">
                                  <p:stCondLst>
                                    <p:cond delay="400"/>
                                  </p:stCondLst>
                                  <p:childTnLst>
                                    <p:animMotion origin="layout" path="M 2.70833E-6 0.03912 L 2.70833E-6 2.96296E-6 " pathEditMode="relative" rAng="0" ptsTypes="AA">
                                      <p:cBhvr>
                                        <p:cTn id="46" dur="500" fill="hold"/>
                                        <p:tgtEl>
                                          <p:spTgt spid="59"/>
                                        </p:tgtEl>
                                        <p:attrNameLst>
                                          <p:attrName>ppt_x</p:attrName>
                                          <p:attrName>ppt_y</p:attrName>
                                        </p:attrNameLst>
                                      </p:cBhvr>
                                      <p:rCtr x="0" y="-1968"/>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200"/>
                                        <p:tgtEl>
                                          <p:spTgt spid="70"/>
                                        </p:tgtEl>
                                      </p:cBhvr>
                                    </p:animEffect>
                                  </p:childTnLst>
                                </p:cTn>
                              </p:par>
                              <p:par>
                                <p:cTn id="50" presetID="22" presetClass="entr" presetSubtype="8" fill="hold" nodeType="withEffect">
                                  <p:stCondLst>
                                    <p:cond delay="50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3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grpSp>
        <p:nvGrpSpPr>
          <p:cNvPr id="47" name="组合 46">
            <a:extLst>
              <a:ext uri="{FF2B5EF4-FFF2-40B4-BE49-F238E27FC236}">
                <a16:creationId xmlns:a16="http://schemas.microsoft.com/office/drawing/2014/main" id="{72BE3116-A913-4F00-B78E-96735BDD3362}"/>
              </a:ext>
            </a:extLst>
          </p:cNvPr>
          <p:cNvGrpSpPr/>
          <p:nvPr/>
        </p:nvGrpSpPr>
        <p:grpSpPr>
          <a:xfrm>
            <a:off x="4913079" y="1437255"/>
            <a:ext cx="2365844" cy="4574581"/>
            <a:chOff x="4913078" y="1437250"/>
            <a:chExt cx="2365844" cy="4574581"/>
          </a:xfrm>
        </p:grpSpPr>
        <p:pic>
          <p:nvPicPr>
            <p:cNvPr id="48" name="PA_库_图片 15" descr="Picture 15">
              <a:extLst>
                <a:ext uri="{FF2B5EF4-FFF2-40B4-BE49-F238E27FC236}">
                  <a16:creationId xmlns:a16="http://schemas.microsoft.com/office/drawing/2014/main" id="{7DA5524C-BCD3-40F8-8913-353F6D141364}"/>
                </a:ext>
              </a:extLst>
            </p:cNvPr>
            <p:cNvPicPr>
              <a:picLocks noChangeAspect="1"/>
            </p:cNvPicPr>
            <p:nvPr>
              <p:custDataLst>
                <p:tags r:id="rId29"/>
              </p:custDataLst>
            </p:nvPr>
          </p:nvPicPr>
          <p:blipFill>
            <a:blip r:embed="rId37"/>
            <a:stretch>
              <a:fillRect/>
            </a:stretch>
          </p:blipFill>
          <p:spPr>
            <a:xfrm>
              <a:off x="4913078" y="1437250"/>
              <a:ext cx="2365844" cy="4574581"/>
            </a:xfrm>
            <a:prstGeom prst="rect">
              <a:avLst/>
            </a:prstGeom>
            <a:ln w="12700">
              <a:miter lim="400000"/>
            </a:ln>
          </p:spPr>
        </p:pic>
        <p:pic>
          <p:nvPicPr>
            <p:cNvPr id="49" name="PA_库_PicturePlaceholder 2">
              <a:extLst>
                <a:ext uri="{FF2B5EF4-FFF2-40B4-BE49-F238E27FC236}">
                  <a16:creationId xmlns:a16="http://schemas.microsoft.com/office/drawing/2014/main" id="{2E80609C-C64F-48EE-A911-D1C7C533E72D}"/>
                </a:ext>
              </a:extLst>
            </p:cNvPr>
            <p:cNvPicPr>
              <a:picLocks noChangeAspect="1"/>
            </p:cNvPicPr>
            <p:nvPr>
              <p:custDataLst>
                <p:tags r:id="rId30"/>
              </p:custDataLst>
            </p:nvPr>
          </p:nvPicPr>
          <p:blipFill>
            <a:blip r:embed="rId38" cstate="print">
              <a:extLst>
                <a:ext uri="{28A0092B-C50C-407E-A947-70E740481C1C}">
                  <a14:useLocalDpi xmlns:a14="http://schemas.microsoft.com/office/drawing/2010/main" val="0"/>
                </a:ext>
              </a:extLst>
            </a:blip>
            <a:srcRect/>
            <a:stretch/>
          </p:blipFill>
          <p:spPr>
            <a:xfrm>
              <a:off x="5334000" y="2801540"/>
              <a:ext cx="1536699" cy="1832770"/>
            </a:xfrm>
            <a:prstGeom prst="rect">
              <a:avLst/>
            </a:prstGeom>
          </p:spPr>
        </p:pic>
      </p:grpSp>
      <p:sp>
        <p:nvSpPr>
          <p:cNvPr id="50" name="PA-文本框 15">
            <a:extLst>
              <a:ext uri="{FF2B5EF4-FFF2-40B4-BE49-F238E27FC236}">
                <a16:creationId xmlns:a16="http://schemas.microsoft.com/office/drawing/2014/main" id="{6A3A6129-08F4-41F7-B9CA-739AD26CB635}"/>
              </a:ext>
            </a:extLst>
          </p:cNvPr>
          <p:cNvSpPr txBox="1"/>
          <p:nvPr>
            <p:custDataLst>
              <p:tags r:id="rId1"/>
            </p:custDataLst>
          </p:nvPr>
        </p:nvSpPr>
        <p:spPr>
          <a:xfrm>
            <a:off x="2233008" y="236501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51" name="PA-文本框 16">
            <a:extLst>
              <a:ext uri="{FF2B5EF4-FFF2-40B4-BE49-F238E27FC236}">
                <a16:creationId xmlns:a16="http://schemas.microsoft.com/office/drawing/2014/main" id="{75EB0C71-3572-4CC0-8182-A5BB7345FF3E}"/>
              </a:ext>
            </a:extLst>
          </p:cNvPr>
          <p:cNvSpPr txBox="1"/>
          <p:nvPr>
            <p:custDataLst>
              <p:tags r:id="rId2"/>
            </p:custDataLst>
          </p:nvPr>
        </p:nvSpPr>
        <p:spPr>
          <a:xfrm>
            <a:off x="2233003" y="2029930"/>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
        <p:nvSpPr>
          <p:cNvPr id="52" name="PA-文本框 20">
            <a:extLst>
              <a:ext uri="{FF2B5EF4-FFF2-40B4-BE49-F238E27FC236}">
                <a16:creationId xmlns:a16="http://schemas.microsoft.com/office/drawing/2014/main" id="{2BD47A22-155A-4A13-834E-0E8F71CA5828}"/>
              </a:ext>
            </a:extLst>
          </p:cNvPr>
          <p:cNvSpPr txBox="1"/>
          <p:nvPr>
            <p:custDataLst>
              <p:tags r:id="rId3"/>
            </p:custDataLst>
          </p:nvPr>
        </p:nvSpPr>
        <p:spPr>
          <a:xfrm>
            <a:off x="2233008" y="477026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53" name="PA-文本框 21">
            <a:extLst>
              <a:ext uri="{FF2B5EF4-FFF2-40B4-BE49-F238E27FC236}">
                <a16:creationId xmlns:a16="http://schemas.microsoft.com/office/drawing/2014/main" id="{0411AF97-3DB1-4ACC-AA92-0F53BA5B0BF3}"/>
              </a:ext>
            </a:extLst>
          </p:cNvPr>
          <p:cNvSpPr txBox="1"/>
          <p:nvPr>
            <p:custDataLst>
              <p:tags r:id="rId4"/>
            </p:custDataLst>
          </p:nvPr>
        </p:nvSpPr>
        <p:spPr>
          <a:xfrm>
            <a:off x="2233003" y="443518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54" name="PA-组合 75">
            <a:extLst>
              <a:ext uri="{FF2B5EF4-FFF2-40B4-BE49-F238E27FC236}">
                <a16:creationId xmlns:a16="http://schemas.microsoft.com/office/drawing/2014/main" id="{27779C2D-3C57-433E-AE20-00204D8AC72F}"/>
              </a:ext>
            </a:extLst>
          </p:cNvPr>
          <p:cNvGrpSpPr/>
          <p:nvPr>
            <p:custDataLst>
              <p:tags r:id="rId5"/>
            </p:custDataLst>
          </p:nvPr>
        </p:nvGrpSpPr>
        <p:grpSpPr>
          <a:xfrm>
            <a:off x="775049" y="2086551"/>
            <a:ext cx="1097459" cy="1097459"/>
            <a:chOff x="1687471" y="6477065"/>
            <a:chExt cx="1418785" cy="1418785"/>
          </a:xfrm>
        </p:grpSpPr>
        <p:grpSp>
          <p:nvGrpSpPr>
            <p:cNvPr id="55" name="组合 54">
              <a:extLst>
                <a:ext uri="{FF2B5EF4-FFF2-40B4-BE49-F238E27FC236}">
                  <a16:creationId xmlns:a16="http://schemas.microsoft.com/office/drawing/2014/main" id="{A456C449-7B26-4401-9986-CB194A737DA6}"/>
                </a:ext>
              </a:extLst>
            </p:cNvPr>
            <p:cNvGrpSpPr/>
            <p:nvPr/>
          </p:nvGrpSpPr>
          <p:grpSpPr>
            <a:xfrm>
              <a:off x="1687471" y="6477065"/>
              <a:ext cx="1418785" cy="1418785"/>
              <a:chOff x="1333481" y="1593118"/>
              <a:chExt cx="1418785" cy="1418785"/>
            </a:xfrm>
          </p:grpSpPr>
          <p:sp>
            <p:nvSpPr>
              <p:cNvPr id="57" name="PA-↖">
                <a:extLst>
                  <a:ext uri="{FF2B5EF4-FFF2-40B4-BE49-F238E27FC236}">
                    <a16:creationId xmlns:a16="http://schemas.microsoft.com/office/drawing/2014/main" id="{CF81853A-5B29-4B18-A9D0-0D623AB0834D}"/>
                  </a:ext>
                </a:extLst>
              </p:cNvPr>
              <p:cNvSpPr/>
              <p:nvPr>
                <p:custDataLst>
                  <p:tags r:id="rId2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8" name="PA-↘">
                <a:extLst>
                  <a:ext uri="{FF2B5EF4-FFF2-40B4-BE49-F238E27FC236}">
                    <a16:creationId xmlns:a16="http://schemas.microsoft.com/office/drawing/2014/main" id="{2590A292-69D3-4054-B2C4-32C6786E9F20}"/>
                  </a:ext>
                </a:extLst>
              </p:cNvPr>
              <p:cNvSpPr/>
              <p:nvPr>
                <p:custDataLst>
                  <p:tags r:id="rId2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9" name="PA-1">
                <a:extLst>
                  <a:ext uri="{FF2B5EF4-FFF2-40B4-BE49-F238E27FC236}">
                    <a16:creationId xmlns:a16="http://schemas.microsoft.com/office/drawing/2014/main" id="{534D346C-A813-462B-A087-3A7310F86E4A}"/>
                  </a:ext>
                </a:extLst>
              </p:cNvPr>
              <p:cNvSpPr/>
              <p:nvPr>
                <p:custDataLst>
                  <p:tags r:id="rId2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56" name="PA-任意多边形 1134">
              <a:extLst>
                <a:ext uri="{FF2B5EF4-FFF2-40B4-BE49-F238E27FC236}">
                  <a16:creationId xmlns:a16="http://schemas.microsoft.com/office/drawing/2014/main" id="{6C6C28FE-F2BC-41EC-A4CB-13237EB3FDD5}"/>
                </a:ext>
              </a:extLst>
            </p:cNvPr>
            <p:cNvSpPr>
              <a:spLocks noEditPoints="1"/>
            </p:cNvSpPr>
            <p:nvPr>
              <p:custDataLst>
                <p:tags r:id="rId25"/>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0" name="PA-组合 84">
            <a:extLst>
              <a:ext uri="{FF2B5EF4-FFF2-40B4-BE49-F238E27FC236}">
                <a16:creationId xmlns:a16="http://schemas.microsoft.com/office/drawing/2014/main" id="{254816A0-8619-43A2-BFCF-2ABEEDB2B6DB}"/>
              </a:ext>
            </a:extLst>
          </p:cNvPr>
          <p:cNvGrpSpPr/>
          <p:nvPr>
            <p:custDataLst>
              <p:tags r:id="rId6"/>
            </p:custDataLst>
          </p:nvPr>
        </p:nvGrpSpPr>
        <p:grpSpPr>
          <a:xfrm>
            <a:off x="775049" y="4491801"/>
            <a:ext cx="1097459" cy="1097459"/>
            <a:chOff x="1687471" y="6477065"/>
            <a:chExt cx="1418785" cy="1418785"/>
          </a:xfrm>
        </p:grpSpPr>
        <p:grpSp>
          <p:nvGrpSpPr>
            <p:cNvPr id="61" name="组合 60">
              <a:extLst>
                <a:ext uri="{FF2B5EF4-FFF2-40B4-BE49-F238E27FC236}">
                  <a16:creationId xmlns:a16="http://schemas.microsoft.com/office/drawing/2014/main" id="{CB4458CA-A41F-4F46-B4FC-C16B643CE668}"/>
                </a:ext>
              </a:extLst>
            </p:cNvPr>
            <p:cNvGrpSpPr/>
            <p:nvPr/>
          </p:nvGrpSpPr>
          <p:grpSpPr>
            <a:xfrm>
              <a:off x="1687471" y="6477065"/>
              <a:ext cx="1418785" cy="1418785"/>
              <a:chOff x="1333481" y="1593118"/>
              <a:chExt cx="1418785" cy="1418785"/>
            </a:xfrm>
          </p:grpSpPr>
          <p:sp>
            <p:nvSpPr>
              <p:cNvPr id="63" name="PA-↖">
                <a:extLst>
                  <a:ext uri="{FF2B5EF4-FFF2-40B4-BE49-F238E27FC236}">
                    <a16:creationId xmlns:a16="http://schemas.microsoft.com/office/drawing/2014/main" id="{D6239708-C7EA-4056-B584-F1EEF4EEFE0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4" name="PA-↘">
                <a:extLst>
                  <a:ext uri="{FF2B5EF4-FFF2-40B4-BE49-F238E27FC236}">
                    <a16:creationId xmlns:a16="http://schemas.microsoft.com/office/drawing/2014/main" id="{EC42F2A8-FB87-4A3D-96B9-94111A7B7D24}"/>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5" name="PA-1">
                <a:extLst>
                  <a:ext uri="{FF2B5EF4-FFF2-40B4-BE49-F238E27FC236}">
                    <a16:creationId xmlns:a16="http://schemas.microsoft.com/office/drawing/2014/main" id="{6B026AFF-05BA-4561-8348-07CE4B221484}"/>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2" name="PA-任意多边形 1134">
              <a:extLst>
                <a:ext uri="{FF2B5EF4-FFF2-40B4-BE49-F238E27FC236}">
                  <a16:creationId xmlns:a16="http://schemas.microsoft.com/office/drawing/2014/main" id="{F55C11A8-3F5C-400C-B8CF-F650A55B2DAA}"/>
                </a:ext>
              </a:extLst>
            </p:cNvPr>
            <p:cNvSpPr>
              <a:spLocks noEditPoints="1"/>
            </p:cNvSpPr>
            <p:nvPr>
              <p:custDataLst>
                <p:tags r:id="rId21"/>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66" name="PA-文本框 15">
            <a:extLst>
              <a:ext uri="{FF2B5EF4-FFF2-40B4-BE49-F238E27FC236}">
                <a16:creationId xmlns:a16="http://schemas.microsoft.com/office/drawing/2014/main" id="{5449122F-CB31-4560-B4E1-1EC06E1646B8}"/>
              </a:ext>
            </a:extLst>
          </p:cNvPr>
          <p:cNvSpPr txBox="1"/>
          <p:nvPr>
            <p:custDataLst>
              <p:tags r:id="rId7"/>
            </p:custDataLst>
          </p:nvPr>
        </p:nvSpPr>
        <p:spPr>
          <a:xfrm>
            <a:off x="9343278" y="236501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67" name="PA-文本框 16">
            <a:extLst>
              <a:ext uri="{FF2B5EF4-FFF2-40B4-BE49-F238E27FC236}">
                <a16:creationId xmlns:a16="http://schemas.microsoft.com/office/drawing/2014/main" id="{B9B100F6-74D0-4DE8-ADB2-D530E8F8387A}"/>
              </a:ext>
            </a:extLst>
          </p:cNvPr>
          <p:cNvSpPr txBox="1"/>
          <p:nvPr>
            <p:custDataLst>
              <p:tags r:id="rId8"/>
            </p:custDataLst>
          </p:nvPr>
        </p:nvSpPr>
        <p:spPr>
          <a:xfrm>
            <a:off x="9343272" y="2029930"/>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
        <p:nvSpPr>
          <p:cNvPr id="68" name="PA-文本框 20">
            <a:extLst>
              <a:ext uri="{FF2B5EF4-FFF2-40B4-BE49-F238E27FC236}">
                <a16:creationId xmlns:a16="http://schemas.microsoft.com/office/drawing/2014/main" id="{CA2D033D-8577-4ECB-A91A-FBCAB3B41A4D}"/>
              </a:ext>
            </a:extLst>
          </p:cNvPr>
          <p:cNvSpPr txBox="1"/>
          <p:nvPr>
            <p:custDataLst>
              <p:tags r:id="rId9"/>
            </p:custDataLst>
          </p:nvPr>
        </p:nvSpPr>
        <p:spPr>
          <a:xfrm>
            <a:off x="9343278" y="477026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69" name="PA-文本框 21">
            <a:extLst>
              <a:ext uri="{FF2B5EF4-FFF2-40B4-BE49-F238E27FC236}">
                <a16:creationId xmlns:a16="http://schemas.microsoft.com/office/drawing/2014/main" id="{691EE1A8-451D-43AF-8677-23B571266A6A}"/>
              </a:ext>
            </a:extLst>
          </p:cNvPr>
          <p:cNvSpPr txBox="1"/>
          <p:nvPr>
            <p:custDataLst>
              <p:tags r:id="rId10"/>
            </p:custDataLst>
          </p:nvPr>
        </p:nvSpPr>
        <p:spPr>
          <a:xfrm>
            <a:off x="9343272" y="443518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70" name="PA-组合 75">
            <a:extLst>
              <a:ext uri="{FF2B5EF4-FFF2-40B4-BE49-F238E27FC236}">
                <a16:creationId xmlns:a16="http://schemas.microsoft.com/office/drawing/2014/main" id="{C7707967-F222-4FED-B737-9EDF6C457183}"/>
              </a:ext>
            </a:extLst>
          </p:cNvPr>
          <p:cNvGrpSpPr/>
          <p:nvPr>
            <p:custDataLst>
              <p:tags r:id="rId11"/>
            </p:custDataLst>
          </p:nvPr>
        </p:nvGrpSpPr>
        <p:grpSpPr>
          <a:xfrm>
            <a:off x="7885323" y="2086555"/>
            <a:ext cx="1097459" cy="1097459"/>
            <a:chOff x="1687471" y="6477065"/>
            <a:chExt cx="1418785" cy="1418785"/>
          </a:xfrm>
        </p:grpSpPr>
        <p:grpSp>
          <p:nvGrpSpPr>
            <p:cNvPr id="71" name="组合 70">
              <a:extLst>
                <a:ext uri="{FF2B5EF4-FFF2-40B4-BE49-F238E27FC236}">
                  <a16:creationId xmlns:a16="http://schemas.microsoft.com/office/drawing/2014/main" id="{63604C6E-23C1-44D0-A12C-2E0947C0BDC7}"/>
                </a:ext>
              </a:extLst>
            </p:cNvPr>
            <p:cNvGrpSpPr/>
            <p:nvPr/>
          </p:nvGrpSpPr>
          <p:grpSpPr>
            <a:xfrm>
              <a:off x="1687471" y="6477065"/>
              <a:ext cx="1418785" cy="1418785"/>
              <a:chOff x="1333481" y="1593118"/>
              <a:chExt cx="1418785" cy="1418785"/>
            </a:xfrm>
          </p:grpSpPr>
          <p:sp>
            <p:nvSpPr>
              <p:cNvPr id="73" name="PA-↖">
                <a:extLst>
                  <a:ext uri="{FF2B5EF4-FFF2-40B4-BE49-F238E27FC236}">
                    <a16:creationId xmlns:a16="http://schemas.microsoft.com/office/drawing/2014/main" id="{9A3EFC91-0563-4EEB-AB7D-464BE75DC1C0}"/>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4" name="PA-↘">
                <a:extLst>
                  <a:ext uri="{FF2B5EF4-FFF2-40B4-BE49-F238E27FC236}">
                    <a16:creationId xmlns:a16="http://schemas.microsoft.com/office/drawing/2014/main" id="{3E91A792-4EA4-4937-B368-C36683DE827B}"/>
                  </a:ext>
                </a:extLst>
              </p:cNvPr>
              <p:cNvSpPr/>
              <p:nvPr>
                <p:custDataLst>
                  <p:tags r:id="rId1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5" name="PA-1">
                <a:extLst>
                  <a:ext uri="{FF2B5EF4-FFF2-40B4-BE49-F238E27FC236}">
                    <a16:creationId xmlns:a16="http://schemas.microsoft.com/office/drawing/2014/main" id="{8CE0E4CA-7AC6-4C7A-BE58-8F37B99AB919}"/>
                  </a:ext>
                </a:extLst>
              </p:cNvPr>
              <p:cNvSpPr/>
              <p:nvPr>
                <p:custDataLst>
                  <p:tags r:id="rId2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2" name="PA-任意多边形 1134">
              <a:extLst>
                <a:ext uri="{FF2B5EF4-FFF2-40B4-BE49-F238E27FC236}">
                  <a16:creationId xmlns:a16="http://schemas.microsoft.com/office/drawing/2014/main" id="{D8FCE4BC-A4FB-4552-B2E4-7F922459F432}"/>
                </a:ext>
              </a:extLst>
            </p:cNvPr>
            <p:cNvSpPr>
              <a:spLocks noEditPoints="1"/>
            </p:cNvSpPr>
            <p:nvPr>
              <p:custDataLst>
                <p:tags r:id="rId17"/>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6" name="PA-组合 84">
            <a:extLst>
              <a:ext uri="{FF2B5EF4-FFF2-40B4-BE49-F238E27FC236}">
                <a16:creationId xmlns:a16="http://schemas.microsoft.com/office/drawing/2014/main" id="{42B50B62-F884-4FE9-91AF-B264E26669FB}"/>
              </a:ext>
            </a:extLst>
          </p:cNvPr>
          <p:cNvGrpSpPr/>
          <p:nvPr>
            <p:custDataLst>
              <p:tags r:id="rId12"/>
            </p:custDataLst>
          </p:nvPr>
        </p:nvGrpSpPr>
        <p:grpSpPr>
          <a:xfrm>
            <a:off x="7885323" y="4491805"/>
            <a:ext cx="1097459" cy="1097459"/>
            <a:chOff x="1687471" y="6477065"/>
            <a:chExt cx="1418785" cy="1418785"/>
          </a:xfrm>
        </p:grpSpPr>
        <p:grpSp>
          <p:nvGrpSpPr>
            <p:cNvPr id="77" name="组合 76">
              <a:extLst>
                <a:ext uri="{FF2B5EF4-FFF2-40B4-BE49-F238E27FC236}">
                  <a16:creationId xmlns:a16="http://schemas.microsoft.com/office/drawing/2014/main" id="{58DA168C-4D51-49B7-AC33-34CD6D69F2BA}"/>
                </a:ext>
              </a:extLst>
            </p:cNvPr>
            <p:cNvGrpSpPr/>
            <p:nvPr/>
          </p:nvGrpSpPr>
          <p:grpSpPr>
            <a:xfrm>
              <a:off x="1687471" y="6477065"/>
              <a:ext cx="1418785" cy="1418785"/>
              <a:chOff x="1333481" y="1593118"/>
              <a:chExt cx="1418785" cy="1418785"/>
            </a:xfrm>
          </p:grpSpPr>
          <p:sp>
            <p:nvSpPr>
              <p:cNvPr id="79" name="PA-↖">
                <a:extLst>
                  <a:ext uri="{FF2B5EF4-FFF2-40B4-BE49-F238E27FC236}">
                    <a16:creationId xmlns:a16="http://schemas.microsoft.com/office/drawing/2014/main" id="{392E34DA-7FE3-4E8D-8ECD-3C334968BFCF}"/>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0" name="PA-↘">
                <a:extLst>
                  <a:ext uri="{FF2B5EF4-FFF2-40B4-BE49-F238E27FC236}">
                    <a16:creationId xmlns:a16="http://schemas.microsoft.com/office/drawing/2014/main" id="{CA883DC1-61DD-457D-8B7E-1D58B7E3EF03}"/>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1" name="PA-1">
                <a:extLst>
                  <a:ext uri="{FF2B5EF4-FFF2-40B4-BE49-F238E27FC236}">
                    <a16:creationId xmlns:a16="http://schemas.microsoft.com/office/drawing/2014/main" id="{6751DC30-BEAA-43D2-A37D-879435DC7FD6}"/>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8" name="PA-任意多边形 1134">
              <a:extLst>
                <a:ext uri="{FF2B5EF4-FFF2-40B4-BE49-F238E27FC236}">
                  <a16:creationId xmlns:a16="http://schemas.microsoft.com/office/drawing/2014/main" id="{0682F16F-FF14-40B9-9ACA-7F0EDFC7E906}"/>
                </a:ext>
              </a:extLst>
            </p:cNvPr>
            <p:cNvSpPr>
              <a:spLocks noEditPoints="1"/>
            </p:cNvSpPr>
            <p:nvPr>
              <p:custDataLst>
                <p:tags r:id="rId13"/>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99732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4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63" presetClass="path" presetSubtype="0" decel="100000" fill="hold" nodeType="withEffect">
                                  <p:stCondLst>
                                    <p:cond delay="400"/>
                                  </p:stCondLst>
                                  <p:childTnLst>
                                    <p:animMotion origin="layout" path="M -0.03789 7.40741E-7 L -3.75E-6 7.40741E-7 " pathEditMode="relative" rAng="0" ptsTypes="AA">
                                      <p:cBhvr>
                                        <p:cTn id="26" dur="500" fill="hold"/>
                                        <p:tgtEl>
                                          <p:spTgt spid="54"/>
                                        </p:tgtEl>
                                        <p:attrNameLst>
                                          <p:attrName>ppt_x</p:attrName>
                                          <p:attrName>ppt_y</p:attrName>
                                        </p:attrNameLst>
                                      </p:cBhvr>
                                      <p:rCtr x="1888" y="0"/>
                                    </p:animMotion>
                                  </p:childTnLst>
                                </p:cTn>
                              </p:par>
                              <p:par>
                                <p:cTn id="27" presetID="10" presetClass="entr" presetSubtype="0" fill="hold" grpId="0" nodeType="withEffect">
                                  <p:stCondLst>
                                    <p:cond delay="5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35" presetClass="path" presetSubtype="0" decel="100000" fill="hold" grpId="1" nodeType="withEffect">
                                  <p:stCondLst>
                                    <p:cond delay="500"/>
                                  </p:stCondLst>
                                  <p:childTnLst>
                                    <p:animMotion origin="layout" path="M 0.0543 1.48148E-6 L -3.75E-6 1.48148E-6 " pathEditMode="relative" rAng="0" ptsTypes="AA">
                                      <p:cBhvr>
                                        <p:cTn id="31" dur="500" fill="hold"/>
                                        <p:tgtEl>
                                          <p:spTgt spid="51"/>
                                        </p:tgtEl>
                                        <p:attrNameLst>
                                          <p:attrName>ppt_x</p:attrName>
                                          <p:attrName>ppt_y</p:attrName>
                                        </p:attrNameLst>
                                      </p:cBhvr>
                                      <p:rCtr x="-2721" y="0"/>
                                    </p:animMotion>
                                  </p:childTnLst>
                                </p:cTn>
                              </p:par>
                              <p:par>
                                <p:cTn id="32" presetID="10" presetClass="entr" presetSubtype="0" fill="hold" grpId="0" nodeType="withEffect">
                                  <p:stCondLst>
                                    <p:cond delay="6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35" presetClass="path" presetSubtype="0" decel="100000" fill="hold" grpId="1" nodeType="withEffect">
                                  <p:stCondLst>
                                    <p:cond delay="600"/>
                                  </p:stCondLst>
                                  <p:childTnLst>
                                    <p:animMotion origin="layout" path="M 0.0543 -4.81481E-6 L 6.25E-7 -4.81481E-6 " pathEditMode="relative" rAng="0" ptsTypes="AA">
                                      <p:cBhvr>
                                        <p:cTn id="36" dur="500" fill="hold"/>
                                        <p:tgtEl>
                                          <p:spTgt spid="50"/>
                                        </p:tgtEl>
                                        <p:attrNameLst>
                                          <p:attrName>ppt_x</p:attrName>
                                          <p:attrName>ppt_y</p:attrName>
                                        </p:attrNameLst>
                                      </p:cBhvr>
                                      <p:rCtr x="-2721" y="0"/>
                                    </p:animMotion>
                                  </p:childTnLst>
                                </p:cTn>
                              </p:par>
                              <p:par>
                                <p:cTn id="37" presetID="10" presetClass="entr" presetSubtype="0" fill="hold" nodeType="withEffect">
                                  <p:stCondLst>
                                    <p:cond delay="60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63" presetClass="path" presetSubtype="0" decel="100000" fill="hold" nodeType="withEffect">
                                  <p:stCondLst>
                                    <p:cond delay="600"/>
                                  </p:stCondLst>
                                  <p:childTnLst>
                                    <p:animMotion origin="layout" path="M -0.03789 -3.7037E-6 L -3.75E-6 -3.7037E-6 " pathEditMode="relative" rAng="0" ptsTypes="AA">
                                      <p:cBhvr>
                                        <p:cTn id="41" dur="500" fill="hold"/>
                                        <p:tgtEl>
                                          <p:spTgt spid="60"/>
                                        </p:tgtEl>
                                        <p:attrNameLst>
                                          <p:attrName>ppt_x</p:attrName>
                                          <p:attrName>ppt_y</p:attrName>
                                        </p:attrNameLst>
                                      </p:cBhvr>
                                      <p:rCtr x="1888" y="0"/>
                                    </p:animMotion>
                                  </p:childTnLst>
                                </p:cTn>
                              </p:par>
                              <p:par>
                                <p:cTn id="42" presetID="10" presetClass="entr" presetSubtype="0" fill="hold" grpId="0" nodeType="withEffect">
                                  <p:stCondLst>
                                    <p:cond delay="7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35" presetClass="path" presetSubtype="0" decel="100000" fill="hold" grpId="1" nodeType="withEffect">
                                  <p:stCondLst>
                                    <p:cond delay="700"/>
                                  </p:stCondLst>
                                  <p:childTnLst>
                                    <p:animMotion origin="layout" path="M 0.0543 -2.96296E-6 L -3.75E-6 -2.96296E-6 " pathEditMode="relative" rAng="0" ptsTypes="AA">
                                      <p:cBhvr>
                                        <p:cTn id="46" dur="500" fill="hold"/>
                                        <p:tgtEl>
                                          <p:spTgt spid="53"/>
                                        </p:tgtEl>
                                        <p:attrNameLst>
                                          <p:attrName>ppt_x</p:attrName>
                                          <p:attrName>ppt_y</p:attrName>
                                        </p:attrNameLst>
                                      </p:cBhvr>
                                      <p:rCtr x="-2721" y="0"/>
                                    </p:animMotion>
                                  </p:childTnLst>
                                </p:cTn>
                              </p:par>
                              <p:par>
                                <p:cTn id="47" presetID="10" presetClass="entr" presetSubtype="0" fill="hold" grpId="0" nodeType="withEffect">
                                  <p:stCondLst>
                                    <p:cond delay="8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35" presetClass="path" presetSubtype="0" decel="100000" fill="hold" grpId="1" nodeType="withEffect">
                                  <p:stCondLst>
                                    <p:cond delay="800"/>
                                  </p:stCondLst>
                                  <p:childTnLst>
                                    <p:animMotion origin="layout" path="M 0.0543 7.40741E-7 L 6.25E-7 7.40741E-7 " pathEditMode="relative" rAng="0" ptsTypes="AA">
                                      <p:cBhvr>
                                        <p:cTn id="51" dur="500" fill="hold"/>
                                        <p:tgtEl>
                                          <p:spTgt spid="52"/>
                                        </p:tgtEl>
                                        <p:attrNameLst>
                                          <p:attrName>ppt_x</p:attrName>
                                          <p:attrName>ppt_y</p:attrName>
                                        </p:attrNameLst>
                                      </p:cBhvr>
                                      <p:rCtr x="-2721" y="0"/>
                                    </p:animMotion>
                                  </p:childTnLst>
                                </p:cTn>
                              </p:par>
                              <p:par>
                                <p:cTn id="52" presetID="10" presetClass="entr" presetSubtype="0" fill="hold" nodeType="withEffect">
                                  <p:stCondLst>
                                    <p:cond delay="40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63" presetClass="path" presetSubtype="0" decel="100000" fill="hold" nodeType="withEffect">
                                  <p:stCondLst>
                                    <p:cond delay="400"/>
                                  </p:stCondLst>
                                  <p:childTnLst>
                                    <p:animMotion origin="layout" path="M -0.03789 7.40741E-7 L 3.33333E-6 7.40741E-7 " pathEditMode="relative" rAng="0" ptsTypes="AA">
                                      <p:cBhvr>
                                        <p:cTn id="56" dur="500" fill="hold"/>
                                        <p:tgtEl>
                                          <p:spTgt spid="70"/>
                                        </p:tgtEl>
                                        <p:attrNameLst>
                                          <p:attrName>ppt_x</p:attrName>
                                          <p:attrName>ppt_y</p:attrName>
                                        </p:attrNameLst>
                                      </p:cBhvr>
                                      <p:rCtr x="1888" y="0"/>
                                    </p:animMotion>
                                  </p:childTnLst>
                                </p:cTn>
                              </p:par>
                              <p:par>
                                <p:cTn id="57" presetID="10" presetClass="entr" presetSubtype="0" fill="hold" grpId="0" nodeType="withEffect">
                                  <p:stCondLst>
                                    <p:cond delay="50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par>
                                <p:cTn id="60" presetID="35" presetClass="path" presetSubtype="0" decel="100000" fill="hold" grpId="1" nodeType="withEffect">
                                  <p:stCondLst>
                                    <p:cond delay="500"/>
                                  </p:stCondLst>
                                  <p:childTnLst>
                                    <p:animMotion origin="layout" path="M 0.05429 1.48148E-6 L 3.125E-6 1.48148E-6 " pathEditMode="relative" rAng="0" ptsTypes="AA">
                                      <p:cBhvr>
                                        <p:cTn id="61" dur="500" fill="hold"/>
                                        <p:tgtEl>
                                          <p:spTgt spid="67"/>
                                        </p:tgtEl>
                                        <p:attrNameLst>
                                          <p:attrName>ppt_x</p:attrName>
                                          <p:attrName>ppt_y</p:attrName>
                                        </p:attrNameLst>
                                      </p:cBhvr>
                                      <p:rCtr x="-2721" y="0"/>
                                    </p:animMotion>
                                  </p:childTnLst>
                                </p:cTn>
                              </p:par>
                              <p:par>
                                <p:cTn id="62" presetID="10" presetClass="entr" presetSubtype="0" fill="hold" grpId="0" nodeType="withEffect">
                                  <p:stCondLst>
                                    <p:cond delay="60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35" presetClass="path" presetSubtype="0" decel="100000" fill="hold" grpId="1" nodeType="withEffect">
                                  <p:stCondLst>
                                    <p:cond delay="600"/>
                                  </p:stCondLst>
                                  <p:childTnLst>
                                    <p:animMotion origin="layout" path="M 0.0543 -4.81481E-6 L -2.5E-6 -4.81481E-6 " pathEditMode="relative" rAng="0" ptsTypes="AA">
                                      <p:cBhvr>
                                        <p:cTn id="66" dur="500" fill="hold"/>
                                        <p:tgtEl>
                                          <p:spTgt spid="66"/>
                                        </p:tgtEl>
                                        <p:attrNameLst>
                                          <p:attrName>ppt_x</p:attrName>
                                          <p:attrName>ppt_y</p:attrName>
                                        </p:attrNameLst>
                                      </p:cBhvr>
                                      <p:rCtr x="-2721" y="0"/>
                                    </p:animMotion>
                                  </p:childTnLst>
                                </p:cTn>
                              </p:par>
                              <p:par>
                                <p:cTn id="67" presetID="10" presetClass="entr" presetSubtype="0" fill="hold" nodeType="withEffect">
                                  <p:stCondLst>
                                    <p:cond delay="60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63" presetClass="path" presetSubtype="0" decel="100000" fill="hold" nodeType="withEffect">
                                  <p:stCondLst>
                                    <p:cond delay="600"/>
                                  </p:stCondLst>
                                  <p:childTnLst>
                                    <p:animMotion origin="layout" path="M -0.03789 -3.7037E-6 L 3.33333E-6 -3.7037E-6 " pathEditMode="relative" rAng="0" ptsTypes="AA">
                                      <p:cBhvr>
                                        <p:cTn id="71" dur="500" fill="hold"/>
                                        <p:tgtEl>
                                          <p:spTgt spid="76"/>
                                        </p:tgtEl>
                                        <p:attrNameLst>
                                          <p:attrName>ppt_x</p:attrName>
                                          <p:attrName>ppt_y</p:attrName>
                                        </p:attrNameLst>
                                      </p:cBhvr>
                                      <p:rCtr x="1888" y="0"/>
                                    </p:animMotion>
                                  </p:childTnLst>
                                </p:cTn>
                              </p:par>
                              <p:par>
                                <p:cTn id="72" presetID="10" presetClass="entr" presetSubtype="0" fill="hold" grpId="0" nodeType="withEffect">
                                  <p:stCondLst>
                                    <p:cond delay="70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35" presetClass="path" presetSubtype="0" decel="100000" fill="hold" grpId="1" nodeType="withEffect">
                                  <p:stCondLst>
                                    <p:cond delay="700"/>
                                  </p:stCondLst>
                                  <p:childTnLst>
                                    <p:animMotion origin="layout" path="M 0.05429 -2.96296E-6 L 3.125E-6 -2.96296E-6 " pathEditMode="relative" rAng="0" ptsTypes="AA">
                                      <p:cBhvr>
                                        <p:cTn id="76" dur="500" fill="hold"/>
                                        <p:tgtEl>
                                          <p:spTgt spid="69"/>
                                        </p:tgtEl>
                                        <p:attrNameLst>
                                          <p:attrName>ppt_x</p:attrName>
                                          <p:attrName>ppt_y</p:attrName>
                                        </p:attrNameLst>
                                      </p:cBhvr>
                                      <p:rCtr x="-2721" y="0"/>
                                    </p:animMotion>
                                  </p:childTnLst>
                                </p:cTn>
                              </p:par>
                              <p:par>
                                <p:cTn id="77" presetID="10" presetClass="entr" presetSubtype="0" fill="hold" grpId="0" nodeType="withEffect">
                                  <p:stCondLst>
                                    <p:cond delay="80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35" presetClass="path" presetSubtype="0" decel="100000" fill="hold" grpId="1" nodeType="withEffect">
                                  <p:stCondLst>
                                    <p:cond delay="800"/>
                                  </p:stCondLst>
                                  <p:childTnLst>
                                    <p:animMotion origin="layout" path="M 0.0543 7.40741E-7 L -2.5E-6 7.40741E-7 " pathEditMode="relative" rAng="0" ptsTypes="AA">
                                      <p:cBhvr>
                                        <p:cTn id="81" dur="500" fill="hold"/>
                                        <p:tgtEl>
                                          <p:spTgt spid="68"/>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50" grpId="1"/>
      <p:bldP spid="51" grpId="0"/>
      <p:bldP spid="51" grpId="1"/>
      <p:bldP spid="52" grpId="0"/>
      <p:bldP spid="52" grpId="1"/>
      <p:bldP spid="53" grpId="0"/>
      <p:bldP spid="53" grpId="1"/>
      <p:bldP spid="66" grpId="0"/>
      <p:bldP spid="66" grpId="1"/>
      <p:bldP spid="67" grpId="0"/>
      <p:bldP spid="67" grpId="1"/>
      <p:bldP spid="68" grpId="0"/>
      <p:bldP spid="68" grpId="1"/>
      <p:bldP spid="69" grpId="0"/>
      <p:bldP spid="6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2092740" y="3136034"/>
            <a:ext cx="8288789" cy="1200329"/>
          </a:xfrm>
          <a:prstGeom prst="rect">
            <a:avLst/>
          </a:prstGeom>
          <a:noFill/>
          <a:effectLst/>
        </p:spPr>
        <p:txBody>
          <a:bodyPr wrap="square" rtlCol="0">
            <a:spAutoFit/>
          </a:bodyPr>
          <a:lstStyle>
            <a:defPPr>
              <a:defRPr lang="zh-CN"/>
            </a:defPPr>
            <a:lvl1pPr algn="ctr" defTabSz="285744">
              <a:defRPr sz="720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defRPr>
            </a:lvl1pPr>
          </a:lstStyle>
          <a:p>
            <a:r>
              <a:rPr lang="zh-TW" altLang="en-US" dirty="0">
                <a:latin typeface="Arial" panose="020B0604020202020204" pitchFamily="34" charset="0"/>
                <a:ea typeface="微軟正黑體" panose="020B0604030504040204" pitchFamily="34" charset="-120"/>
              </a:rPr>
              <a:t>前言</a:t>
            </a:r>
            <a:endParaRPr lang="zh-CN" altLang="en-US" dirty="0">
              <a:latin typeface="Arial" panose="020B0604020202020204" pitchFamily="34" charset="0"/>
              <a:ea typeface="微軟正黑體" panose="020B0604030504040204" pitchFamily="34" charset="-12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31202" y="1566374"/>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Arial" panose="020B0604020202020204" pitchFamily="34" charset="0"/>
                <a:ea typeface="微軟正黑體" panose="020B0604030504040204" pitchFamily="34" charset="-120"/>
                <a:cs typeface="Calibri" panose="020F0502020204030204" pitchFamily="34" charset="0"/>
              </a:rPr>
              <a:t>01</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Arial" panose="020B0604020202020204" pitchFamily="34" charset="0"/>
              <a:ea typeface="微軟正黑體" panose="020B0604030504040204" pitchFamily="34"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537506" y="5590980"/>
            <a:ext cx="1418621" cy="289611"/>
          </a:xfrm>
          <a:prstGeom prst="rect">
            <a:avLst/>
          </a:prstGeom>
          <a:noFill/>
        </p:spPr>
        <p:txBody>
          <a:bodyPr wrap="none" lIns="42971" tIns="21485" rIns="42971" bIns="21485" rtlCol="0">
            <a:spAutoFit/>
          </a:bodyPr>
          <a:lstStyle>
            <a:defPPr>
              <a:defRPr lang="zh-CN"/>
            </a:defPPr>
            <a:lvl1pPr>
              <a:defRPr sz="1600" spc="3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dirty="0">
                <a:latin typeface="Arial" panose="020B0604020202020204" pitchFamily="34" charset="0"/>
                <a:ea typeface="微軟正黑體" panose="020B0604030504040204" pitchFamily="34" charset="-120"/>
              </a:rPr>
              <a:t>PART ONE</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72131" y="891893"/>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251618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6"/>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sp>
        <p:nvSpPr>
          <p:cNvPr id="48" name="Block Arc 2">
            <a:extLst>
              <a:ext uri="{FF2B5EF4-FFF2-40B4-BE49-F238E27FC236}">
                <a16:creationId xmlns:a16="http://schemas.microsoft.com/office/drawing/2014/main" id="{C1CB12D1-4D8E-4FE9-88C4-8201497BB8DA}"/>
              </a:ext>
            </a:extLst>
          </p:cNvPr>
          <p:cNvSpPr/>
          <p:nvPr/>
        </p:nvSpPr>
        <p:spPr>
          <a:xfrm>
            <a:off x="5832016" y="1365843"/>
            <a:ext cx="5071976" cy="5071976"/>
          </a:xfrm>
          <a:prstGeom prst="blockArc">
            <a:avLst>
              <a:gd name="adj1" fmla="val 10800000"/>
              <a:gd name="adj2" fmla="val 21585085"/>
              <a:gd name="adj3" fmla="val 11145"/>
            </a:avLst>
          </a:prstGeom>
          <a:solidFill>
            <a:srgbClr val="677180"/>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49" name="Block Arc 3">
            <a:extLst>
              <a:ext uri="{FF2B5EF4-FFF2-40B4-BE49-F238E27FC236}">
                <a16:creationId xmlns:a16="http://schemas.microsoft.com/office/drawing/2014/main" id="{50F7D54F-8D5E-46AC-B7DD-6ADE20D962AF}"/>
              </a:ext>
            </a:extLst>
          </p:cNvPr>
          <p:cNvSpPr/>
          <p:nvPr/>
        </p:nvSpPr>
        <p:spPr>
          <a:xfrm>
            <a:off x="6515067" y="2048889"/>
            <a:ext cx="3705883" cy="3705884"/>
          </a:xfrm>
          <a:prstGeom prst="blockArc">
            <a:avLst>
              <a:gd name="adj1" fmla="val 10800000"/>
              <a:gd name="adj2" fmla="val 11933"/>
              <a:gd name="adj3" fmla="val 16016"/>
            </a:avLst>
          </a:prstGeom>
          <a:solidFill>
            <a:srgbClr val="677180">
              <a:alpha val="7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0" name="Block Arc 4">
            <a:extLst>
              <a:ext uri="{FF2B5EF4-FFF2-40B4-BE49-F238E27FC236}">
                <a16:creationId xmlns:a16="http://schemas.microsoft.com/office/drawing/2014/main" id="{30C6C6F6-4332-47D9-BCCA-88BA491A4BF6}"/>
              </a:ext>
            </a:extLst>
          </p:cNvPr>
          <p:cNvSpPr/>
          <p:nvPr/>
        </p:nvSpPr>
        <p:spPr>
          <a:xfrm>
            <a:off x="7241710" y="2775536"/>
            <a:ext cx="2252597" cy="2252597"/>
          </a:xfrm>
          <a:prstGeom prst="blockArc">
            <a:avLst>
              <a:gd name="adj1" fmla="val 10800000"/>
              <a:gd name="adj2" fmla="val 13127"/>
              <a:gd name="adj3" fmla="val 19113"/>
            </a:avLst>
          </a:prstGeom>
          <a:solidFill>
            <a:srgbClr val="677180">
              <a:alpha val="3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1" name="Block Arc 5">
            <a:extLst>
              <a:ext uri="{FF2B5EF4-FFF2-40B4-BE49-F238E27FC236}">
                <a16:creationId xmlns:a16="http://schemas.microsoft.com/office/drawing/2014/main" id="{29F31229-69CB-4D92-8169-0131409DAFF3}"/>
              </a:ext>
            </a:extLst>
          </p:cNvPr>
          <p:cNvSpPr/>
          <p:nvPr/>
        </p:nvSpPr>
        <p:spPr>
          <a:xfrm>
            <a:off x="7801775" y="3335601"/>
            <a:ext cx="1132460" cy="1132460"/>
          </a:xfrm>
          <a:prstGeom prst="blockArc">
            <a:avLst>
              <a:gd name="adj1" fmla="val 10800000"/>
              <a:gd name="adj2" fmla="val 19051"/>
              <a:gd name="adj3" fmla="val 28719"/>
            </a:avLst>
          </a:prstGeom>
          <a:solidFill>
            <a:srgbClr val="677180">
              <a:alpha val="1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2" name="Arc 6">
            <a:extLst>
              <a:ext uri="{FF2B5EF4-FFF2-40B4-BE49-F238E27FC236}">
                <a16:creationId xmlns:a16="http://schemas.microsoft.com/office/drawing/2014/main" id="{F7FADF80-C157-4F3E-A525-34B3A00FA777}"/>
              </a:ext>
            </a:extLst>
          </p:cNvPr>
          <p:cNvSpPr/>
          <p:nvPr/>
        </p:nvSpPr>
        <p:spPr>
          <a:xfrm flipH="1" flipV="1">
            <a:off x="7442748" y="3089284"/>
            <a:ext cx="1717301" cy="1717301"/>
          </a:xfrm>
          <a:prstGeom prst="arc">
            <a:avLst>
              <a:gd name="adj1" fmla="val 16305533"/>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3" name="Arc 7">
            <a:extLst>
              <a:ext uri="{FF2B5EF4-FFF2-40B4-BE49-F238E27FC236}">
                <a16:creationId xmlns:a16="http://schemas.microsoft.com/office/drawing/2014/main" id="{42855951-0BAF-4B96-8B74-0A4BC6B285BC}"/>
              </a:ext>
            </a:extLst>
          </p:cNvPr>
          <p:cNvSpPr/>
          <p:nvPr/>
        </p:nvSpPr>
        <p:spPr>
          <a:xfrm flipH="1" flipV="1">
            <a:off x="6800884" y="2460462"/>
            <a:ext cx="2952593" cy="2952599"/>
          </a:xfrm>
          <a:prstGeom prst="arc">
            <a:avLst>
              <a:gd name="adj1" fmla="val 16164292"/>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4" name="Arc 8">
            <a:extLst>
              <a:ext uri="{FF2B5EF4-FFF2-40B4-BE49-F238E27FC236}">
                <a16:creationId xmlns:a16="http://schemas.microsoft.com/office/drawing/2014/main" id="{68BBB1AB-256A-453A-80FC-5171DFC56225}"/>
              </a:ext>
            </a:extLst>
          </p:cNvPr>
          <p:cNvSpPr/>
          <p:nvPr/>
        </p:nvSpPr>
        <p:spPr>
          <a:xfrm flipH="1" flipV="1">
            <a:off x="6120253" y="1886407"/>
            <a:ext cx="4100692" cy="4100700"/>
          </a:xfrm>
          <a:prstGeom prst="arc">
            <a:avLst>
              <a:gd name="adj1" fmla="val 15969452"/>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5" name="Arc 9">
            <a:extLst>
              <a:ext uri="{FF2B5EF4-FFF2-40B4-BE49-F238E27FC236}">
                <a16:creationId xmlns:a16="http://schemas.microsoft.com/office/drawing/2014/main" id="{690656A0-347B-4BB5-A950-3A977F90AE34}"/>
              </a:ext>
            </a:extLst>
          </p:cNvPr>
          <p:cNvSpPr/>
          <p:nvPr/>
        </p:nvSpPr>
        <p:spPr>
          <a:xfrm flipH="1" flipV="1">
            <a:off x="7952607" y="3639439"/>
            <a:ext cx="594636" cy="594636"/>
          </a:xfrm>
          <a:prstGeom prst="arc">
            <a:avLst>
              <a:gd name="adj1" fmla="val 15879700"/>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6" name="TextBox 17">
            <a:extLst>
              <a:ext uri="{FF2B5EF4-FFF2-40B4-BE49-F238E27FC236}">
                <a16:creationId xmlns:a16="http://schemas.microsoft.com/office/drawing/2014/main" id="{FE574DB1-DBEF-4257-9E85-2A4A5DEF3621}"/>
              </a:ext>
            </a:extLst>
          </p:cNvPr>
          <p:cNvSpPr txBox="1"/>
          <p:nvPr/>
        </p:nvSpPr>
        <p:spPr>
          <a:xfrm>
            <a:off x="8367324" y="4095579"/>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25% PROTECTED</a:t>
            </a:r>
          </a:p>
        </p:txBody>
      </p:sp>
      <p:sp>
        <p:nvSpPr>
          <p:cNvPr id="57" name="TextBox 19">
            <a:extLst>
              <a:ext uri="{FF2B5EF4-FFF2-40B4-BE49-F238E27FC236}">
                <a16:creationId xmlns:a16="http://schemas.microsoft.com/office/drawing/2014/main" id="{56B8EA2A-A065-4684-9747-45BFAF2A29DD}"/>
              </a:ext>
            </a:extLst>
          </p:cNvPr>
          <p:cNvSpPr txBox="1"/>
          <p:nvPr/>
        </p:nvSpPr>
        <p:spPr>
          <a:xfrm>
            <a:off x="8367324" y="4668086"/>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50% PROTECTED</a:t>
            </a:r>
          </a:p>
        </p:txBody>
      </p:sp>
      <p:sp>
        <p:nvSpPr>
          <p:cNvPr id="58" name="TextBox 20">
            <a:extLst>
              <a:ext uri="{FF2B5EF4-FFF2-40B4-BE49-F238E27FC236}">
                <a16:creationId xmlns:a16="http://schemas.microsoft.com/office/drawing/2014/main" id="{3E1258AA-3CF5-4B38-9B8B-0C2834B373AC}"/>
              </a:ext>
            </a:extLst>
          </p:cNvPr>
          <p:cNvSpPr txBox="1"/>
          <p:nvPr/>
        </p:nvSpPr>
        <p:spPr>
          <a:xfrm>
            <a:off x="8374690" y="5274453"/>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75% PROTECTED</a:t>
            </a:r>
          </a:p>
        </p:txBody>
      </p:sp>
      <p:sp>
        <p:nvSpPr>
          <p:cNvPr id="59" name="TextBox 21">
            <a:extLst>
              <a:ext uri="{FF2B5EF4-FFF2-40B4-BE49-F238E27FC236}">
                <a16:creationId xmlns:a16="http://schemas.microsoft.com/office/drawing/2014/main" id="{0234490F-80B0-46B2-AF21-5DE744BACE7C}"/>
              </a:ext>
            </a:extLst>
          </p:cNvPr>
          <p:cNvSpPr txBox="1"/>
          <p:nvPr/>
        </p:nvSpPr>
        <p:spPr>
          <a:xfrm>
            <a:off x="8374690" y="5846960"/>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100% PROTECTED</a:t>
            </a:r>
          </a:p>
        </p:txBody>
      </p:sp>
      <p:grpSp>
        <p:nvGrpSpPr>
          <p:cNvPr id="60" name="PA-组合 2">
            <a:extLst>
              <a:ext uri="{FF2B5EF4-FFF2-40B4-BE49-F238E27FC236}">
                <a16:creationId xmlns:a16="http://schemas.microsoft.com/office/drawing/2014/main" id="{A93CC641-A1B8-4E81-BDBA-AA9C65CCD688}"/>
              </a:ext>
            </a:extLst>
          </p:cNvPr>
          <p:cNvGrpSpPr/>
          <p:nvPr>
            <p:custDataLst>
              <p:tags r:id="rId1"/>
            </p:custDataLst>
          </p:nvPr>
        </p:nvGrpSpPr>
        <p:grpSpPr>
          <a:xfrm>
            <a:off x="1212851" y="1732958"/>
            <a:ext cx="1065791" cy="1065791"/>
            <a:chOff x="2413675" y="2745327"/>
            <a:chExt cx="1418785" cy="1418785"/>
          </a:xfrm>
        </p:grpSpPr>
        <p:grpSp>
          <p:nvGrpSpPr>
            <p:cNvPr id="61" name="组合 60">
              <a:extLst>
                <a:ext uri="{FF2B5EF4-FFF2-40B4-BE49-F238E27FC236}">
                  <a16:creationId xmlns:a16="http://schemas.microsoft.com/office/drawing/2014/main" id="{6E886A96-6ED6-4981-9B0A-BBE4CA8720C9}"/>
                </a:ext>
              </a:extLst>
            </p:cNvPr>
            <p:cNvGrpSpPr/>
            <p:nvPr/>
          </p:nvGrpSpPr>
          <p:grpSpPr>
            <a:xfrm>
              <a:off x="2413675" y="2745327"/>
              <a:ext cx="1418785" cy="1418785"/>
              <a:chOff x="1333481" y="1593118"/>
              <a:chExt cx="1418785" cy="1418785"/>
            </a:xfrm>
          </p:grpSpPr>
          <p:sp>
            <p:nvSpPr>
              <p:cNvPr id="63" name="PA-↖">
                <a:extLst>
                  <a:ext uri="{FF2B5EF4-FFF2-40B4-BE49-F238E27FC236}">
                    <a16:creationId xmlns:a16="http://schemas.microsoft.com/office/drawing/2014/main" id="{89441CCD-7FCB-4150-91A2-21A46A2B6D9A}"/>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4" name="PA-↘">
                <a:extLst>
                  <a:ext uri="{FF2B5EF4-FFF2-40B4-BE49-F238E27FC236}">
                    <a16:creationId xmlns:a16="http://schemas.microsoft.com/office/drawing/2014/main" id="{DACEDB78-2CC3-42B2-B7F5-CD5127B53BE4}"/>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5" name="PA-1">
                <a:extLst>
                  <a:ext uri="{FF2B5EF4-FFF2-40B4-BE49-F238E27FC236}">
                    <a16:creationId xmlns:a16="http://schemas.microsoft.com/office/drawing/2014/main" id="{9ACD7890-B183-4625-B28E-8F65B3F9C1E8}"/>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2" name="PA-任意多边形 1134">
              <a:extLst>
                <a:ext uri="{FF2B5EF4-FFF2-40B4-BE49-F238E27FC236}">
                  <a16:creationId xmlns:a16="http://schemas.microsoft.com/office/drawing/2014/main" id="{20A971EB-1FEB-4AFD-AEA6-B367231FA0BB}"/>
                </a:ext>
              </a:extLst>
            </p:cNvPr>
            <p:cNvSpPr>
              <a:spLocks noEditPoints="1"/>
            </p:cNvSpPr>
            <p:nvPr>
              <p:custDataLst>
                <p:tags r:id="rId12"/>
              </p:custDataLst>
            </p:nvPr>
          </p:nvSpPr>
          <p:spPr bwMode="auto">
            <a:xfrm>
              <a:off x="2875186" y="3153641"/>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6" name="PA-组合 3">
            <a:extLst>
              <a:ext uri="{FF2B5EF4-FFF2-40B4-BE49-F238E27FC236}">
                <a16:creationId xmlns:a16="http://schemas.microsoft.com/office/drawing/2014/main" id="{A8E25032-4E29-4F6D-8A2B-AAA4D62DC510}"/>
              </a:ext>
            </a:extLst>
          </p:cNvPr>
          <p:cNvGrpSpPr/>
          <p:nvPr>
            <p:custDataLst>
              <p:tags r:id="rId2"/>
            </p:custDataLst>
          </p:nvPr>
        </p:nvGrpSpPr>
        <p:grpSpPr>
          <a:xfrm>
            <a:off x="1212851" y="3292747"/>
            <a:ext cx="1065791" cy="1065791"/>
            <a:chOff x="5386608" y="2745327"/>
            <a:chExt cx="1418785" cy="1418785"/>
          </a:xfrm>
        </p:grpSpPr>
        <p:grpSp>
          <p:nvGrpSpPr>
            <p:cNvPr id="67" name="组合 66">
              <a:extLst>
                <a:ext uri="{FF2B5EF4-FFF2-40B4-BE49-F238E27FC236}">
                  <a16:creationId xmlns:a16="http://schemas.microsoft.com/office/drawing/2014/main" id="{C102C728-C96B-4942-8C3F-2AC75AA50D59}"/>
                </a:ext>
              </a:extLst>
            </p:cNvPr>
            <p:cNvGrpSpPr/>
            <p:nvPr/>
          </p:nvGrpSpPr>
          <p:grpSpPr>
            <a:xfrm>
              <a:off x="5386608" y="2745327"/>
              <a:ext cx="1418785" cy="1418785"/>
              <a:chOff x="1333481" y="1593118"/>
              <a:chExt cx="1418785" cy="1418785"/>
            </a:xfrm>
          </p:grpSpPr>
          <p:sp>
            <p:nvSpPr>
              <p:cNvPr id="69" name="PA-↖">
                <a:extLst>
                  <a:ext uri="{FF2B5EF4-FFF2-40B4-BE49-F238E27FC236}">
                    <a16:creationId xmlns:a16="http://schemas.microsoft.com/office/drawing/2014/main" id="{A4F0034D-7EF7-4EB7-8408-A23CA3B20A4F}"/>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0" name="PA-↘">
                <a:extLst>
                  <a:ext uri="{FF2B5EF4-FFF2-40B4-BE49-F238E27FC236}">
                    <a16:creationId xmlns:a16="http://schemas.microsoft.com/office/drawing/2014/main" id="{CE83E85B-0CC1-48DE-9ACA-B14585E13618}"/>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1" name="PA-1">
                <a:extLst>
                  <a:ext uri="{FF2B5EF4-FFF2-40B4-BE49-F238E27FC236}">
                    <a16:creationId xmlns:a16="http://schemas.microsoft.com/office/drawing/2014/main" id="{CC903CE1-D0C3-4452-91CD-FE696E34E717}"/>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grpSp>
        <p:sp>
          <p:nvSpPr>
            <p:cNvPr id="68" name="PA-任意多边形 848">
              <a:extLst>
                <a:ext uri="{FF2B5EF4-FFF2-40B4-BE49-F238E27FC236}">
                  <a16:creationId xmlns:a16="http://schemas.microsoft.com/office/drawing/2014/main" id="{BF68B58D-C8C6-446C-8372-399AFB6AA1E8}"/>
                </a:ext>
              </a:extLst>
            </p:cNvPr>
            <p:cNvSpPr>
              <a:spLocks noEditPoints="1"/>
            </p:cNvSpPr>
            <p:nvPr>
              <p:custDataLst>
                <p:tags r:id="rId8"/>
              </p:custDataLst>
            </p:nvPr>
          </p:nvSpPr>
          <p:spPr bwMode="auto">
            <a:xfrm>
              <a:off x="5823021" y="3175860"/>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2" name="PA-组合 4">
            <a:extLst>
              <a:ext uri="{FF2B5EF4-FFF2-40B4-BE49-F238E27FC236}">
                <a16:creationId xmlns:a16="http://schemas.microsoft.com/office/drawing/2014/main" id="{110B18E7-1AC3-47FF-AD6B-3A04D8EED423}"/>
              </a:ext>
            </a:extLst>
          </p:cNvPr>
          <p:cNvGrpSpPr/>
          <p:nvPr>
            <p:custDataLst>
              <p:tags r:id="rId3"/>
            </p:custDataLst>
          </p:nvPr>
        </p:nvGrpSpPr>
        <p:grpSpPr>
          <a:xfrm>
            <a:off x="1212851" y="4852537"/>
            <a:ext cx="1065791" cy="1065791"/>
            <a:chOff x="8359541" y="2745327"/>
            <a:chExt cx="1418785" cy="1418785"/>
          </a:xfrm>
        </p:grpSpPr>
        <p:grpSp>
          <p:nvGrpSpPr>
            <p:cNvPr id="73" name="组合 72">
              <a:extLst>
                <a:ext uri="{FF2B5EF4-FFF2-40B4-BE49-F238E27FC236}">
                  <a16:creationId xmlns:a16="http://schemas.microsoft.com/office/drawing/2014/main" id="{A58567FF-9681-4E7A-AE30-964B473145B8}"/>
                </a:ext>
              </a:extLst>
            </p:cNvPr>
            <p:cNvGrpSpPr/>
            <p:nvPr/>
          </p:nvGrpSpPr>
          <p:grpSpPr>
            <a:xfrm>
              <a:off x="8359541" y="2745327"/>
              <a:ext cx="1418785" cy="1418785"/>
              <a:chOff x="1333481" y="1593118"/>
              <a:chExt cx="1418785" cy="1418785"/>
            </a:xfrm>
          </p:grpSpPr>
          <p:sp>
            <p:nvSpPr>
              <p:cNvPr id="75" name="PA-↖">
                <a:extLst>
                  <a:ext uri="{FF2B5EF4-FFF2-40B4-BE49-F238E27FC236}">
                    <a16:creationId xmlns:a16="http://schemas.microsoft.com/office/drawing/2014/main" id="{D859766B-63BB-4E31-B1E3-AE9FD82643A8}"/>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6" name="PA-↘">
                <a:extLst>
                  <a:ext uri="{FF2B5EF4-FFF2-40B4-BE49-F238E27FC236}">
                    <a16:creationId xmlns:a16="http://schemas.microsoft.com/office/drawing/2014/main" id="{DB9FC9D0-6DBC-42C1-9280-016489A534FC}"/>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7" name="PA-1">
                <a:extLst>
                  <a:ext uri="{FF2B5EF4-FFF2-40B4-BE49-F238E27FC236}">
                    <a16:creationId xmlns:a16="http://schemas.microsoft.com/office/drawing/2014/main" id="{649DF4AF-AA4E-4F6A-935A-632ED2EA3AD1}"/>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4" name="PA-任意多边形 2149">
              <a:extLst>
                <a:ext uri="{FF2B5EF4-FFF2-40B4-BE49-F238E27FC236}">
                  <a16:creationId xmlns:a16="http://schemas.microsoft.com/office/drawing/2014/main" id="{509BF2CF-B367-470C-9EB7-E05F602870CF}"/>
                </a:ext>
              </a:extLst>
            </p:cNvPr>
            <p:cNvSpPr>
              <a:spLocks noEditPoints="1"/>
            </p:cNvSpPr>
            <p:nvPr>
              <p:custDataLst>
                <p:tags r:id="rId4"/>
              </p:custDataLst>
            </p:nvPr>
          </p:nvSpPr>
          <p:spPr bwMode="auto">
            <a:xfrm>
              <a:off x="8800973" y="3171960"/>
              <a:ext cx="545958" cy="495171"/>
            </a:xfrm>
            <a:custGeom>
              <a:avLst/>
              <a:gdLst>
                <a:gd name="T0" fmla="*/ 72 w 160"/>
                <a:gd name="T1" fmla="*/ 144 h 144"/>
                <a:gd name="T2" fmla="*/ 72 w 160"/>
                <a:gd name="T3" fmla="*/ 101 h 144"/>
                <a:gd name="T4" fmla="*/ 128 w 160"/>
                <a:gd name="T5" fmla="*/ 43 h 144"/>
                <a:gd name="T6" fmla="*/ 123 w 160"/>
                <a:gd name="T7" fmla="*/ 139 h 144"/>
                <a:gd name="T8" fmla="*/ 123 w 160"/>
                <a:gd name="T9" fmla="*/ 107 h 144"/>
                <a:gd name="T10" fmla="*/ 72 w 160"/>
                <a:gd name="T11" fmla="*/ 107 h 144"/>
                <a:gd name="T12" fmla="*/ 72 w 160"/>
                <a:gd name="T13" fmla="*/ 139 h 144"/>
                <a:gd name="T14" fmla="*/ 99 w 160"/>
                <a:gd name="T15" fmla="*/ 5 h 144"/>
                <a:gd name="T16" fmla="*/ 37 w 160"/>
                <a:gd name="T17" fmla="*/ 72 h 144"/>
                <a:gd name="T18" fmla="*/ 104 w 160"/>
                <a:gd name="T19" fmla="*/ 5 h 144"/>
                <a:gd name="T20" fmla="*/ 141 w 160"/>
                <a:gd name="T21" fmla="*/ 11 h 144"/>
                <a:gd name="T22" fmla="*/ 149 w 160"/>
                <a:gd name="T23" fmla="*/ 11 h 144"/>
                <a:gd name="T24" fmla="*/ 141 w 160"/>
                <a:gd name="T25" fmla="*/ 11 h 144"/>
                <a:gd name="T26" fmla="*/ 136 w 160"/>
                <a:gd name="T27" fmla="*/ 8 h 144"/>
                <a:gd name="T28" fmla="*/ 133 w 160"/>
                <a:gd name="T29" fmla="*/ 13 h 144"/>
                <a:gd name="T30" fmla="*/ 155 w 160"/>
                <a:gd name="T31" fmla="*/ 8 h 144"/>
                <a:gd name="T32" fmla="*/ 157 w 160"/>
                <a:gd name="T33" fmla="*/ 13 h 144"/>
                <a:gd name="T34" fmla="*/ 149 w 160"/>
                <a:gd name="T35" fmla="*/ 32 h 144"/>
                <a:gd name="T36" fmla="*/ 141 w 160"/>
                <a:gd name="T37" fmla="*/ 32 h 144"/>
                <a:gd name="T38" fmla="*/ 149 w 160"/>
                <a:gd name="T39" fmla="*/ 32 h 144"/>
                <a:gd name="T40" fmla="*/ 136 w 160"/>
                <a:gd name="T41" fmla="*/ 29 h 144"/>
                <a:gd name="T42" fmla="*/ 133 w 160"/>
                <a:gd name="T43" fmla="*/ 35 h 144"/>
                <a:gd name="T44" fmla="*/ 157 w 160"/>
                <a:gd name="T45" fmla="*/ 35 h 144"/>
                <a:gd name="T46" fmla="*/ 155 w 160"/>
                <a:gd name="T47" fmla="*/ 29 h 144"/>
                <a:gd name="T48" fmla="*/ 139 w 160"/>
                <a:gd name="T49" fmla="*/ 19 h 144"/>
                <a:gd name="T50" fmla="*/ 141 w 160"/>
                <a:gd name="T51" fmla="*/ 24 h 144"/>
                <a:gd name="T52" fmla="*/ 139 w 160"/>
                <a:gd name="T53" fmla="*/ 19 h 144"/>
                <a:gd name="T54" fmla="*/ 155 w 160"/>
                <a:gd name="T55" fmla="*/ 21 h 144"/>
                <a:gd name="T56" fmla="*/ 147 w 160"/>
                <a:gd name="T57" fmla="*/ 21 h 144"/>
                <a:gd name="T58" fmla="*/ 147 w 160"/>
                <a:gd name="T59" fmla="*/ 117 h 144"/>
                <a:gd name="T60" fmla="*/ 144 w 160"/>
                <a:gd name="T61" fmla="*/ 112 h 144"/>
                <a:gd name="T62" fmla="*/ 131 w 160"/>
                <a:gd name="T63" fmla="*/ 115 h 144"/>
                <a:gd name="T64" fmla="*/ 139 w 160"/>
                <a:gd name="T65" fmla="*/ 115 h 144"/>
                <a:gd name="T66" fmla="*/ 131 w 160"/>
                <a:gd name="T67" fmla="*/ 115 h 144"/>
                <a:gd name="T68" fmla="*/ 155 w 160"/>
                <a:gd name="T69" fmla="*/ 117 h 144"/>
                <a:gd name="T70" fmla="*/ 157 w 160"/>
                <a:gd name="T71" fmla="*/ 112 h 144"/>
                <a:gd name="T72" fmla="*/ 147 w 160"/>
                <a:gd name="T73" fmla="*/ 139 h 144"/>
                <a:gd name="T74" fmla="*/ 144 w 160"/>
                <a:gd name="T75" fmla="*/ 133 h 144"/>
                <a:gd name="T76" fmla="*/ 139 w 160"/>
                <a:gd name="T77" fmla="*/ 136 h 144"/>
                <a:gd name="T78" fmla="*/ 131 w 160"/>
                <a:gd name="T79" fmla="*/ 136 h 144"/>
                <a:gd name="T80" fmla="*/ 139 w 160"/>
                <a:gd name="T81" fmla="*/ 136 h 144"/>
                <a:gd name="T82" fmla="*/ 155 w 160"/>
                <a:gd name="T83" fmla="*/ 139 h 144"/>
                <a:gd name="T84" fmla="*/ 157 w 160"/>
                <a:gd name="T85" fmla="*/ 133 h 144"/>
                <a:gd name="T86" fmla="*/ 139 w 160"/>
                <a:gd name="T87" fmla="*/ 128 h 144"/>
                <a:gd name="T88" fmla="*/ 141 w 160"/>
                <a:gd name="T89" fmla="*/ 123 h 144"/>
                <a:gd name="T90" fmla="*/ 152 w 160"/>
                <a:gd name="T91" fmla="*/ 128 h 144"/>
                <a:gd name="T92" fmla="*/ 149 w 160"/>
                <a:gd name="T93" fmla="*/ 123 h 144"/>
                <a:gd name="T94" fmla="*/ 152 w 160"/>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4">
                  <a:moveTo>
                    <a:pt x="72" y="0"/>
                  </a:moveTo>
                  <a:cubicBezTo>
                    <a:pt x="32" y="0"/>
                    <a:pt x="0" y="32"/>
                    <a:pt x="0" y="72"/>
                  </a:cubicBezTo>
                  <a:cubicBezTo>
                    <a:pt x="0" y="112"/>
                    <a:pt x="32" y="144"/>
                    <a:pt x="72" y="144"/>
                  </a:cubicBezTo>
                  <a:cubicBezTo>
                    <a:pt x="128" y="144"/>
                    <a:pt x="128" y="144"/>
                    <a:pt x="128" y="144"/>
                  </a:cubicBezTo>
                  <a:cubicBezTo>
                    <a:pt x="128" y="101"/>
                    <a:pt x="128" y="101"/>
                    <a:pt x="128" y="101"/>
                  </a:cubicBezTo>
                  <a:cubicBezTo>
                    <a:pt x="72" y="101"/>
                    <a:pt x="72" y="101"/>
                    <a:pt x="72" y="101"/>
                  </a:cubicBezTo>
                  <a:cubicBezTo>
                    <a:pt x="56" y="101"/>
                    <a:pt x="43" y="88"/>
                    <a:pt x="43" y="72"/>
                  </a:cubicBezTo>
                  <a:cubicBezTo>
                    <a:pt x="43" y="56"/>
                    <a:pt x="56" y="43"/>
                    <a:pt x="72" y="43"/>
                  </a:cubicBezTo>
                  <a:cubicBezTo>
                    <a:pt x="128" y="43"/>
                    <a:pt x="128" y="43"/>
                    <a:pt x="128" y="43"/>
                  </a:cubicBezTo>
                  <a:cubicBezTo>
                    <a:pt x="128" y="0"/>
                    <a:pt x="128" y="0"/>
                    <a:pt x="128" y="0"/>
                  </a:cubicBezTo>
                  <a:lnTo>
                    <a:pt x="72" y="0"/>
                  </a:lnTo>
                  <a:close/>
                  <a:moveTo>
                    <a:pt x="123" y="139"/>
                  </a:moveTo>
                  <a:cubicBezTo>
                    <a:pt x="104" y="139"/>
                    <a:pt x="104" y="139"/>
                    <a:pt x="104" y="139"/>
                  </a:cubicBezTo>
                  <a:cubicBezTo>
                    <a:pt x="104" y="107"/>
                    <a:pt x="104" y="107"/>
                    <a:pt x="104" y="107"/>
                  </a:cubicBezTo>
                  <a:cubicBezTo>
                    <a:pt x="123" y="107"/>
                    <a:pt x="123" y="107"/>
                    <a:pt x="123" y="107"/>
                  </a:cubicBezTo>
                  <a:lnTo>
                    <a:pt x="123" y="139"/>
                  </a:lnTo>
                  <a:close/>
                  <a:moveTo>
                    <a:pt x="37" y="72"/>
                  </a:moveTo>
                  <a:cubicBezTo>
                    <a:pt x="37" y="91"/>
                    <a:pt x="53" y="107"/>
                    <a:pt x="72" y="107"/>
                  </a:cubicBezTo>
                  <a:cubicBezTo>
                    <a:pt x="99" y="107"/>
                    <a:pt x="99" y="107"/>
                    <a:pt x="99" y="107"/>
                  </a:cubicBezTo>
                  <a:cubicBezTo>
                    <a:pt x="99" y="139"/>
                    <a:pt x="99" y="139"/>
                    <a:pt x="99" y="139"/>
                  </a:cubicBezTo>
                  <a:cubicBezTo>
                    <a:pt x="72" y="139"/>
                    <a:pt x="72" y="139"/>
                    <a:pt x="72" y="139"/>
                  </a:cubicBezTo>
                  <a:cubicBezTo>
                    <a:pt x="35" y="139"/>
                    <a:pt x="5" y="109"/>
                    <a:pt x="5" y="72"/>
                  </a:cubicBezTo>
                  <a:cubicBezTo>
                    <a:pt x="5" y="35"/>
                    <a:pt x="35" y="5"/>
                    <a:pt x="72" y="5"/>
                  </a:cubicBezTo>
                  <a:cubicBezTo>
                    <a:pt x="99" y="5"/>
                    <a:pt x="99" y="5"/>
                    <a:pt x="99" y="5"/>
                  </a:cubicBezTo>
                  <a:cubicBezTo>
                    <a:pt x="99" y="37"/>
                    <a:pt x="99" y="37"/>
                    <a:pt x="99" y="37"/>
                  </a:cubicBezTo>
                  <a:cubicBezTo>
                    <a:pt x="72" y="37"/>
                    <a:pt x="72" y="37"/>
                    <a:pt x="72" y="37"/>
                  </a:cubicBezTo>
                  <a:cubicBezTo>
                    <a:pt x="53" y="37"/>
                    <a:pt x="37" y="53"/>
                    <a:pt x="37" y="72"/>
                  </a:cubicBezTo>
                  <a:close/>
                  <a:moveTo>
                    <a:pt x="123" y="37"/>
                  </a:moveTo>
                  <a:cubicBezTo>
                    <a:pt x="104" y="37"/>
                    <a:pt x="104" y="37"/>
                    <a:pt x="104" y="37"/>
                  </a:cubicBezTo>
                  <a:cubicBezTo>
                    <a:pt x="104" y="5"/>
                    <a:pt x="104" y="5"/>
                    <a:pt x="104" y="5"/>
                  </a:cubicBezTo>
                  <a:cubicBezTo>
                    <a:pt x="123" y="5"/>
                    <a:pt x="123" y="5"/>
                    <a:pt x="123" y="5"/>
                  </a:cubicBezTo>
                  <a:lnTo>
                    <a:pt x="123" y="37"/>
                  </a:lnTo>
                  <a:close/>
                  <a:moveTo>
                    <a:pt x="141" y="11"/>
                  </a:moveTo>
                  <a:cubicBezTo>
                    <a:pt x="141" y="9"/>
                    <a:pt x="143" y="8"/>
                    <a:pt x="144" y="8"/>
                  </a:cubicBezTo>
                  <a:cubicBezTo>
                    <a:pt x="147" y="8"/>
                    <a:pt x="147" y="8"/>
                    <a:pt x="147" y="8"/>
                  </a:cubicBezTo>
                  <a:cubicBezTo>
                    <a:pt x="148" y="8"/>
                    <a:pt x="149" y="9"/>
                    <a:pt x="149" y="11"/>
                  </a:cubicBezTo>
                  <a:cubicBezTo>
                    <a:pt x="149" y="12"/>
                    <a:pt x="148" y="13"/>
                    <a:pt x="147" y="13"/>
                  </a:cubicBezTo>
                  <a:cubicBezTo>
                    <a:pt x="144" y="13"/>
                    <a:pt x="144" y="13"/>
                    <a:pt x="144" y="13"/>
                  </a:cubicBezTo>
                  <a:cubicBezTo>
                    <a:pt x="143" y="13"/>
                    <a:pt x="141" y="12"/>
                    <a:pt x="141" y="11"/>
                  </a:cubicBezTo>
                  <a:close/>
                  <a:moveTo>
                    <a:pt x="131" y="11"/>
                  </a:moveTo>
                  <a:cubicBezTo>
                    <a:pt x="131" y="9"/>
                    <a:pt x="132" y="8"/>
                    <a:pt x="133" y="8"/>
                  </a:cubicBezTo>
                  <a:cubicBezTo>
                    <a:pt x="136" y="8"/>
                    <a:pt x="136" y="8"/>
                    <a:pt x="136" y="8"/>
                  </a:cubicBezTo>
                  <a:cubicBezTo>
                    <a:pt x="137" y="8"/>
                    <a:pt x="139" y="9"/>
                    <a:pt x="139" y="11"/>
                  </a:cubicBezTo>
                  <a:cubicBezTo>
                    <a:pt x="139" y="12"/>
                    <a:pt x="137" y="13"/>
                    <a:pt x="136" y="13"/>
                  </a:cubicBezTo>
                  <a:cubicBezTo>
                    <a:pt x="133" y="13"/>
                    <a:pt x="133" y="13"/>
                    <a:pt x="133" y="13"/>
                  </a:cubicBezTo>
                  <a:cubicBezTo>
                    <a:pt x="132" y="13"/>
                    <a:pt x="131" y="12"/>
                    <a:pt x="131" y="11"/>
                  </a:cubicBezTo>
                  <a:close/>
                  <a:moveTo>
                    <a:pt x="152" y="11"/>
                  </a:moveTo>
                  <a:cubicBezTo>
                    <a:pt x="152" y="9"/>
                    <a:pt x="153" y="8"/>
                    <a:pt x="155" y="8"/>
                  </a:cubicBezTo>
                  <a:cubicBezTo>
                    <a:pt x="157" y="8"/>
                    <a:pt x="157" y="8"/>
                    <a:pt x="157" y="8"/>
                  </a:cubicBezTo>
                  <a:cubicBezTo>
                    <a:pt x="159" y="8"/>
                    <a:pt x="160" y="9"/>
                    <a:pt x="160" y="11"/>
                  </a:cubicBezTo>
                  <a:cubicBezTo>
                    <a:pt x="160" y="12"/>
                    <a:pt x="159" y="13"/>
                    <a:pt x="157" y="13"/>
                  </a:cubicBezTo>
                  <a:cubicBezTo>
                    <a:pt x="155" y="13"/>
                    <a:pt x="155" y="13"/>
                    <a:pt x="155" y="13"/>
                  </a:cubicBezTo>
                  <a:cubicBezTo>
                    <a:pt x="153" y="13"/>
                    <a:pt x="152" y="12"/>
                    <a:pt x="152" y="11"/>
                  </a:cubicBezTo>
                  <a:close/>
                  <a:moveTo>
                    <a:pt x="149" y="32"/>
                  </a:moveTo>
                  <a:cubicBezTo>
                    <a:pt x="149" y="33"/>
                    <a:pt x="148" y="35"/>
                    <a:pt x="147" y="35"/>
                  </a:cubicBezTo>
                  <a:cubicBezTo>
                    <a:pt x="144" y="35"/>
                    <a:pt x="144" y="35"/>
                    <a:pt x="144" y="35"/>
                  </a:cubicBezTo>
                  <a:cubicBezTo>
                    <a:pt x="143" y="35"/>
                    <a:pt x="141" y="33"/>
                    <a:pt x="141" y="32"/>
                  </a:cubicBezTo>
                  <a:cubicBezTo>
                    <a:pt x="141" y="31"/>
                    <a:pt x="143" y="29"/>
                    <a:pt x="144" y="29"/>
                  </a:cubicBezTo>
                  <a:cubicBezTo>
                    <a:pt x="147" y="29"/>
                    <a:pt x="147" y="29"/>
                    <a:pt x="147" y="29"/>
                  </a:cubicBezTo>
                  <a:cubicBezTo>
                    <a:pt x="148" y="29"/>
                    <a:pt x="149" y="31"/>
                    <a:pt x="149" y="32"/>
                  </a:cubicBezTo>
                  <a:close/>
                  <a:moveTo>
                    <a:pt x="131" y="32"/>
                  </a:moveTo>
                  <a:cubicBezTo>
                    <a:pt x="131" y="31"/>
                    <a:pt x="132" y="29"/>
                    <a:pt x="133" y="29"/>
                  </a:cubicBezTo>
                  <a:cubicBezTo>
                    <a:pt x="136" y="29"/>
                    <a:pt x="136" y="29"/>
                    <a:pt x="136" y="29"/>
                  </a:cubicBezTo>
                  <a:cubicBezTo>
                    <a:pt x="137" y="29"/>
                    <a:pt x="139" y="31"/>
                    <a:pt x="139" y="32"/>
                  </a:cubicBezTo>
                  <a:cubicBezTo>
                    <a:pt x="139" y="33"/>
                    <a:pt x="137" y="35"/>
                    <a:pt x="136" y="35"/>
                  </a:cubicBezTo>
                  <a:cubicBezTo>
                    <a:pt x="133" y="35"/>
                    <a:pt x="133" y="35"/>
                    <a:pt x="133" y="35"/>
                  </a:cubicBezTo>
                  <a:cubicBezTo>
                    <a:pt x="132" y="35"/>
                    <a:pt x="131" y="33"/>
                    <a:pt x="131" y="32"/>
                  </a:cubicBezTo>
                  <a:close/>
                  <a:moveTo>
                    <a:pt x="160" y="32"/>
                  </a:moveTo>
                  <a:cubicBezTo>
                    <a:pt x="160" y="33"/>
                    <a:pt x="159" y="35"/>
                    <a:pt x="157" y="35"/>
                  </a:cubicBezTo>
                  <a:cubicBezTo>
                    <a:pt x="155" y="35"/>
                    <a:pt x="155" y="35"/>
                    <a:pt x="155" y="35"/>
                  </a:cubicBezTo>
                  <a:cubicBezTo>
                    <a:pt x="153" y="35"/>
                    <a:pt x="152" y="33"/>
                    <a:pt x="152" y="32"/>
                  </a:cubicBezTo>
                  <a:cubicBezTo>
                    <a:pt x="152" y="31"/>
                    <a:pt x="153" y="29"/>
                    <a:pt x="155" y="29"/>
                  </a:cubicBezTo>
                  <a:cubicBezTo>
                    <a:pt x="157" y="29"/>
                    <a:pt x="157" y="29"/>
                    <a:pt x="157" y="29"/>
                  </a:cubicBezTo>
                  <a:cubicBezTo>
                    <a:pt x="159" y="29"/>
                    <a:pt x="160" y="31"/>
                    <a:pt x="160" y="32"/>
                  </a:cubicBezTo>
                  <a:close/>
                  <a:moveTo>
                    <a:pt x="139" y="19"/>
                  </a:moveTo>
                  <a:cubicBezTo>
                    <a:pt x="141" y="19"/>
                    <a:pt x="141" y="19"/>
                    <a:pt x="141" y="19"/>
                  </a:cubicBezTo>
                  <a:cubicBezTo>
                    <a:pt x="143" y="19"/>
                    <a:pt x="144" y="20"/>
                    <a:pt x="144" y="21"/>
                  </a:cubicBezTo>
                  <a:cubicBezTo>
                    <a:pt x="144" y="23"/>
                    <a:pt x="143" y="24"/>
                    <a:pt x="141" y="24"/>
                  </a:cubicBezTo>
                  <a:cubicBezTo>
                    <a:pt x="139" y="24"/>
                    <a:pt x="139" y="24"/>
                    <a:pt x="139" y="24"/>
                  </a:cubicBezTo>
                  <a:cubicBezTo>
                    <a:pt x="137" y="24"/>
                    <a:pt x="136" y="23"/>
                    <a:pt x="136" y="21"/>
                  </a:cubicBezTo>
                  <a:cubicBezTo>
                    <a:pt x="136" y="20"/>
                    <a:pt x="137" y="19"/>
                    <a:pt x="139" y="19"/>
                  </a:cubicBezTo>
                  <a:close/>
                  <a:moveTo>
                    <a:pt x="149" y="19"/>
                  </a:moveTo>
                  <a:cubicBezTo>
                    <a:pt x="152" y="19"/>
                    <a:pt x="152" y="19"/>
                    <a:pt x="152" y="19"/>
                  </a:cubicBezTo>
                  <a:cubicBezTo>
                    <a:pt x="153" y="19"/>
                    <a:pt x="155" y="20"/>
                    <a:pt x="155" y="21"/>
                  </a:cubicBezTo>
                  <a:cubicBezTo>
                    <a:pt x="155" y="23"/>
                    <a:pt x="153" y="24"/>
                    <a:pt x="152" y="24"/>
                  </a:cubicBezTo>
                  <a:cubicBezTo>
                    <a:pt x="149" y="24"/>
                    <a:pt x="149" y="24"/>
                    <a:pt x="149" y="24"/>
                  </a:cubicBezTo>
                  <a:cubicBezTo>
                    <a:pt x="148" y="24"/>
                    <a:pt x="147" y="23"/>
                    <a:pt x="147" y="21"/>
                  </a:cubicBezTo>
                  <a:cubicBezTo>
                    <a:pt x="147" y="20"/>
                    <a:pt x="148" y="19"/>
                    <a:pt x="149" y="19"/>
                  </a:cubicBezTo>
                  <a:close/>
                  <a:moveTo>
                    <a:pt x="149" y="115"/>
                  </a:moveTo>
                  <a:cubicBezTo>
                    <a:pt x="149" y="116"/>
                    <a:pt x="148" y="117"/>
                    <a:pt x="147" y="117"/>
                  </a:cubicBezTo>
                  <a:cubicBezTo>
                    <a:pt x="144" y="117"/>
                    <a:pt x="144" y="117"/>
                    <a:pt x="144" y="117"/>
                  </a:cubicBezTo>
                  <a:cubicBezTo>
                    <a:pt x="143" y="117"/>
                    <a:pt x="141" y="116"/>
                    <a:pt x="141" y="115"/>
                  </a:cubicBezTo>
                  <a:cubicBezTo>
                    <a:pt x="141" y="113"/>
                    <a:pt x="143" y="112"/>
                    <a:pt x="144" y="112"/>
                  </a:cubicBezTo>
                  <a:cubicBezTo>
                    <a:pt x="147" y="112"/>
                    <a:pt x="147" y="112"/>
                    <a:pt x="147" y="112"/>
                  </a:cubicBezTo>
                  <a:cubicBezTo>
                    <a:pt x="148" y="112"/>
                    <a:pt x="149" y="113"/>
                    <a:pt x="149" y="115"/>
                  </a:cubicBezTo>
                  <a:close/>
                  <a:moveTo>
                    <a:pt x="131" y="115"/>
                  </a:moveTo>
                  <a:cubicBezTo>
                    <a:pt x="131" y="113"/>
                    <a:pt x="132" y="112"/>
                    <a:pt x="133" y="112"/>
                  </a:cubicBezTo>
                  <a:cubicBezTo>
                    <a:pt x="136" y="112"/>
                    <a:pt x="136" y="112"/>
                    <a:pt x="136" y="112"/>
                  </a:cubicBezTo>
                  <a:cubicBezTo>
                    <a:pt x="137" y="112"/>
                    <a:pt x="139" y="113"/>
                    <a:pt x="139" y="115"/>
                  </a:cubicBezTo>
                  <a:cubicBezTo>
                    <a:pt x="139" y="116"/>
                    <a:pt x="137" y="117"/>
                    <a:pt x="136" y="117"/>
                  </a:cubicBezTo>
                  <a:cubicBezTo>
                    <a:pt x="133" y="117"/>
                    <a:pt x="133" y="117"/>
                    <a:pt x="133" y="117"/>
                  </a:cubicBezTo>
                  <a:cubicBezTo>
                    <a:pt x="132" y="117"/>
                    <a:pt x="131" y="116"/>
                    <a:pt x="131" y="115"/>
                  </a:cubicBezTo>
                  <a:close/>
                  <a:moveTo>
                    <a:pt x="160" y="115"/>
                  </a:moveTo>
                  <a:cubicBezTo>
                    <a:pt x="160" y="116"/>
                    <a:pt x="159" y="117"/>
                    <a:pt x="157" y="117"/>
                  </a:cubicBezTo>
                  <a:cubicBezTo>
                    <a:pt x="155" y="117"/>
                    <a:pt x="155" y="117"/>
                    <a:pt x="155" y="117"/>
                  </a:cubicBezTo>
                  <a:cubicBezTo>
                    <a:pt x="153" y="117"/>
                    <a:pt x="152" y="116"/>
                    <a:pt x="152" y="115"/>
                  </a:cubicBezTo>
                  <a:cubicBezTo>
                    <a:pt x="152" y="113"/>
                    <a:pt x="153" y="112"/>
                    <a:pt x="155" y="112"/>
                  </a:cubicBezTo>
                  <a:cubicBezTo>
                    <a:pt x="157" y="112"/>
                    <a:pt x="157" y="112"/>
                    <a:pt x="157" y="112"/>
                  </a:cubicBezTo>
                  <a:cubicBezTo>
                    <a:pt x="159" y="112"/>
                    <a:pt x="160" y="113"/>
                    <a:pt x="160" y="115"/>
                  </a:cubicBezTo>
                  <a:close/>
                  <a:moveTo>
                    <a:pt x="149" y="136"/>
                  </a:moveTo>
                  <a:cubicBezTo>
                    <a:pt x="149" y="137"/>
                    <a:pt x="148" y="139"/>
                    <a:pt x="147" y="139"/>
                  </a:cubicBezTo>
                  <a:cubicBezTo>
                    <a:pt x="144" y="139"/>
                    <a:pt x="144" y="139"/>
                    <a:pt x="144" y="139"/>
                  </a:cubicBezTo>
                  <a:cubicBezTo>
                    <a:pt x="143" y="139"/>
                    <a:pt x="141" y="137"/>
                    <a:pt x="141" y="136"/>
                  </a:cubicBezTo>
                  <a:cubicBezTo>
                    <a:pt x="141" y="135"/>
                    <a:pt x="143" y="133"/>
                    <a:pt x="144" y="133"/>
                  </a:cubicBezTo>
                  <a:cubicBezTo>
                    <a:pt x="147" y="133"/>
                    <a:pt x="147" y="133"/>
                    <a:pt x="147" y="133"/>
                  </a:cubicBezTo>
                  <a:cubicBezTo>
                    <a:pt x="148" y="133"/>
                    <a:pt x="149" y="135"/>
                    <a:pt x="149" y="136"/>
                  </a:cubicBezTo>
                  <a:close/>
                  <a:moveTo>
                    <a:pt x="139" y="136"/>
                  </a:moveTo>
                  <a:cubicBezTo>
                    <a:pt x="139" y="137"/>
                    <a:pt x="137" y="139"/>
                    <a:pt x="136" y="139"/>
                  </a:cubicBezTo>
                  <a:cubicBezTo>
                    <a:pt x="133" y="139"/>
                    <a:pt x="133" y="139"/>
                    <a:pt x="133" y="139"/>
                  </a:cubicBezTo>
                  <a:cubicBezTo>
                    <a:pt x="132" y="139"/>
                    <a:pt x="131" y="137"/>
                    <a:pt x="131" y="136"/>
                  </a:cubicBezTo>
                  <a:cubicBezTo>
                    <a:pt x="131" y="135"/>
                    <a:pt x="132" y="133"/>
                    <a:pt x="133" y="133"/>
                  </a:cubicBezTo>
                  <a:cubicBezTo>
                    <a:pt x="136" y="133"/>
                    <a:pt x="136" y="133"/>
                    <a:pt x="136" y="133"/>
                  </a:cubicBezTo>
                  <a:cubicBezTo>
                    <a:pt x="137" y="133"/>
                    <a:pt x="139" y="135"/>
                    <a:pt x="139" y="136"/>
                  </a:cubicBezTo>
                  <a:close/>
                  <a:moveTo>
                    <a:pt x="160" y="136"/>
                  </a:moveTo>
                  <a:cubicBezTo>
                    <a:pt x="160" y="137"/>
                    <a:pt x="159" y="139"/>
                    <a:pt x="157" y="139"/>
                  </a:cubicBezTo>
                  <a:cubicBezTo>
                    <a:pt x="155" y="139"/>
                    <a:pt x="155" y="139"/>
                    <a:pt x="155" y="139"/>
                  </a:cubicBezTo>
                  <a:cubicBezTo>
                    <a:pt x="153" y="139"/>
                    <a:pt x="152" y="137"/>
                    <a:pt x="152" y="136"/>
                  </a:cubicBezTo>
                  <a:cubicBezTo>
                    <a:pt x="152" y="135"/>
                    <a:pt x="153" y="133"/>
                    <a:pt x="155" y="133"/>
                  </a:cubicBezTo>
                  <a:cubicBezTo>
                    <a:pt x="157" y="133"/>
                    <a:pt x="157" y="133"/>
                    <a:pt x="157" y="133"/>
                  </a:cubicBezTo>
                  <a:cubicBezTo>
                    <a:pt x="159" y="133"/>
                    <a:pt x="160" y="135"/>
                    <a:pt x="160" y="136"/>
                  </a:cubicBezTo>
                  <a:close/>
                  <a:moveTo>
                    <a:pt x="141" y="128"/>
                  </a:moveTo>
                  <a:cubicBezTo>
                    <a:pt x="139" y="128"/>
                    <a:pt x="139" y="128"/>
                    <a:pt x="139" y="128"/>
                  </a:cubicBezTo>
                  <a:cubicBezTo>
                    <a:pt x="137" y="128"/>
                    <a:pt x="136" y="127"/>
                    <a:pt x="136" y="125"/>
                  </a:cubicBezTo>
                  <a:cubicBezTo>
                    <a:pt x="136" y="124"/>
                    <a:pt x="137" y="123"/>
                    <a:pt x="139" y="123"/>
                  </a:cubicBezTo>
                  <a:cubicBezTo>
                    <a:pt x="141" y="123"/>
                    <a:pt x="141" y="123"/>
                    <a:pt x="141" y="123"/>
                  </a:cubicBezTo>
                  <a:cubicBezTo>
                    <a:pt x="143" y="123"/>
                    <a:pt x="144" y="124"/>
                    <a:pt x="144" y="125"/>
                  </a:cubicBezTo>
                  <a:cubicBezTo>
                    <a:pt x="144" y="127"/>
                    <a:pt x="143" y="128"/>
                    <a:pt x="141" y="128"/>
                  </a:cubicBezTo>
                  <a:close/>
                  <a:moveTo>
                    <a:pt x="152" y="128"/>
                  </a:moveTo>
                  <a:cubicBezTo>
                    <a:pt x="149" y="128"/>
                    <a:pt x="149" y="128"/>
                    <a:pt x="149" y="128"/>
                  </a:cubicBezTo>
                  <a:cubicBezTo>
                    <a:pt x="148" y="128"/>
                    <a:pt x="147" y="127"/>
                    <a:pt x="147" y="125"/>
                  </a:cubicBezTo>
                  <a:cubicBezTo>
                    <a:pt x="147" y="124"/>
                    <a:pt x="148" y="123"/>
                    <a:pt x="149" y="123"/>
                  </a:cubicBezTo>
                  <a:cubicBezTo>
                    <a:pt x="152" y="123"/>
                    <a:pt x="152" y="123"/>
                    <a:pt x="152" y="123"/>
                  </a:cubicBezTo>
                  <a:cubicBezTo>
                    <a:pt x="153" y="123"/>
                    <a:pt x="155" y="124"/>
                    <a:pt x="155" y="125"/>
                  </a:cubicBezTo>
                  <a:cubicBezTo>
                    <a:pt x="155" y="127"/>
                    <a:pt x="153" y="128"/>
                    <a:pt x="152" y="128"/>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78" name="TextBox 43">
            <a:extLst>
              <a:ext uri="{FF2B5EF4-FFF2-40B4-BE49-F238E27FC236}">
                <a16:creationId xmlns:a16="http://schemas.microsoft.com/office/drawing/2014/main" id="{D7A07537-FC4E-493B-A750-DFE8C27A492F}"/>
              </a:ext>
            </a:extLst>
          </p:cNvPr>
          <p:cNvSpPr txBox="1"/>
          <p:nvPr/>
        </p:nvSpPr>
        <p:spPr>
          <a:xfrm>
            <a:off x="2458144" y="1782575"/>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79" name="TextBox 44">
            <a:extLst>
              <a:ext uri="{FF2B5EF4-FFF2-40B4-BE49-F238E27FC236}">
                <a16:creationId xmlns:a16="http://schemas.microsoft.com/office/drawing/2014/main" id="{17916979-6562-4DC2-A841-6955DA7A3D43}"/>
              </a:ext>
            </a:extLst>
          </p:cNvPr>
          <p:cNvSpPr txBox="1"/>
          <p:nvPr/>
        </p:nvSpPr>
        <p:spPr>
          <a:xfrm>
            <a:off x="2458149" y="2067656"/>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80" name="TextBox 43">
            <a:extLst>
              <a:ext uri="{FF2B5EF4-FFF2-40B4-BE49-F238E27FC236}">
                <a16:creationId xmlns:a16="http://schemas.microsoft.com/office/drawing/2014/main" id="{8D44AD28-07D4-413D-92A6-821887F08D34}"/>
              </a:ext>
            </a:extLst>
          </p:cNvPr>
          <p:cNvSpPr txBox="1"/>
          <p:nvPr/>
        </p:nvSpPr>
        <p:spPr>
          <a:xfrm>
            <a:off x="2458144" y="3368536"/>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81" name="TextBox 44">
            <a:extLst>
              <a:ext uri="{FF2B5EF4-FFF2-40B4-BE49-F238E27FC236}">
                <a16:creationId xmlns:a16="http://schemas.microsoft.com/office/drawing/2014/main" id="{A2076944-714E-4951-A7A3-3C0215677C45}"/>
              </a:ext>
            </a:extLst>
          </p:cNvPr>
          <p:cNvSpPr txBox="1"/>
          <p:nvPr/>
        </p:nvSpPr>
        <p:spPr>
          <a:xfrm>
            <a:off x="2458149" y="3653617"/>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82" name="TextBox 43">
            <a:extLst>
              <a:ext uri="{FF2B5EF4-FFF2-40B4-BE49-F238E27FC236}">
                <a16:creationId xmlns:a16="http://schemas.microsoft.com/office/drawing/2014/main" id="{96293C22-C3BB-4A18-AEE3-C2F4FB2DFE4B}"/>
              </a:ext>
            </a:extLst>
          </p:cNvPr>
          <p:cNvSpPr txBox="1"/>
          <p:nvPr/>
        </p:nvSpPr>
        <p:spPr>
          <a:xfrm>
            <a:off x="2458144" y="4954496"/>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83" name="TextBox 44">
            <a:extLst>
              <a:ext uri="{FF2B5EF4-FFF2-40B4-BE49-F238E27FC236}">
                <a16:creationId xmlns:a16="http://schemas.microsoft.com/office/drawing/2014/main" id="{AF8F01CC-2E33-4CE0-B3EA-F2A5425DE73A}"/>
              </a:ext>
            </a:extLst>
          </p:cNvPr>
          <p:cNvSpPr txBox="1"/>
          <p:nvPr/>
        </p:nvSpPr>
        <p:spPr>
          <a:xfrm>
            <a:off x="2458149" y="5239579"/>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Tree>
    <p:extLst>
      <p:ext uri="{BB962C8B-B14F-4D97-AF65-F5344CB8AC3E}">
        <p14:creationId xmlns:p14="http://schemas.microsoft.com/office/powerpoint/2010/main" val="1981119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7"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ppt_x</p:attrName>
                                        </p:attrNameLst>
                                      </p:cBhvr>
                                      <p:tavLst>
                                        <p:tav tm="0">
                                          <p:val>
                                            <p:strVal val="#ppt_x"/>
                                          </p:val>
                                        </p:tav>
                                        <p:tav tm="100000">
                                          <p:val>
                                            <p:strVal val="#ppt_x"/>
                                          </p:val>
                                        </p:tav>
                                      </p:tavLst>
                                    </p:anim>
                                    <p:anim calcmode="lin" valueType="num">
                                      <p:cBhvr>
                                        <p:cTn id="20" dur="1000" fill="hold"/>
                                        <p:tgtEl>
                                          <p:spTgt spid="51"/>
                                        </p:tgtEl>
                                        <p:attrNameLst>
                                          <p:attrName>ppt_y</p:attrName>
                                        </p:attrNameLst>
                                      </p:cBhvr>
                                      <p:tavLst>
                                        <p:tav tm="0">
                                          <p:val>
                                            <p:strVal val="#ppt_y+#ppt_h/2"/>
                                          </p:val>
                                        </p:tav>
                                        <p:tav tm="100000">
                                          <p:val>
                                            <p:strVal val="#ppt_y"/>
                                          </p:val>
                                        </p:tav>
                                      </p:tavLst>
                                    </p:anim>
                                    <p:anim calcmode="lin" valueType="num">
                                      <p:cBhvr>
                                        <p:cTn id="21" dur="1000" fill="hold"/>
                                        <p:tgtEl>
                                          <p:spTgt spid="51"/>
                                        </p:tgtEl>
                                        <p:attrNameLst>
                                          <p:attrName>ppt_w</p:attrName>
                                        </p:attrNameLst>
                                      </p:cBhvr>
                                      <p:tavLst>
                                        <p:tav tm="0">
                                          <p:val>
                                            <p:strVal val="#ppt_w"/>
                                          </p:val>
                                        </p:tav>
                                        <p:tav tm="100000">
                                          <p:val>
                                            <p:strVal val="#ppt_w"/>
                                          </p:val>
                                        </p:tav>
                                      </p:tavLst>
                                    </p:anim>
                                    <p:anim calcmode="lin" valueType="num">
                                      <p:cBhvr>
                                        <p:cTn id="22" dur="1000" fill="hold"/>
                                        <p:tgtEl>
                                          <p:spTgt spid="51"/>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200"/>
                                  </p:stCondLst>
                                  <p:childTnLst>
                                    <p:set>
                                      <p:cBhvr>
                                        <p:cTn id="24" dur="1" fill="hold">
                                          <p:stCondLst>
                                            <p:cond delay="0"/>
                                          </p:stCondLst>
                                        </p:cTn>
                                        <p:tgtEl>
                                          <p:spTgt spid="50"/>
                                        </p:tgtEl>
                                        <p:attrNameLst>
                                          <p:attrName>style.visibility</p:attrName>
                                        </p:attrNameLst>
                                      </p:cBhvr>
                                      <p:to>
                                        <p:strVal val="visible"/>
                                      </p:to>
                                    </p:se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ppt_h/2"/>
                                          </p:val>
                                        </p:tav>
                                        <p:tav tm="100000">
                                          <p:val>
                                            <p:strVal val="#ppt_y"/>
                                          </p:val>
                                        </p:tav>
                                      </p:tavLst>
                                    </p:anim>
                                    <p:anim calcmode="lin" valueType="num">
                                      <p:cBhvr>
                                        <p:cTn id="27" dur="1000" fill="hold"/>
                                        <p:tgtEl>
                                          <p:spTgt spid="50"/>
                                        </p:tgtEl>
                                        <p:attrNameLst>
                                          <p:attrName>ppt_w</p:attrName>
                                        </p:attrNameLst>
                                      </p:cBhvr>
                                      <p:tavLst>
                                        <p:tav tm="0">
                                          <p:val>
                                            <p:strVal val="#ppt_w"/>
                                          </p:val>
                                        </p:tav>
                                        <p:tav tm="100000">
                                          <p:val>
                                            <p:strVal val="#ppt_w"/>
                                          </p:val>
                                        </p:tav>
                                      </p:tavLst>
                                    </p:anim>
                                    <p:anim calcmode="lin" valueType="num">
                                      <p:cBhvr>
                                        <p:cTn id="28" dur="1000" fill="hold"/>
                                        <p:tgtEl>
                                          <p:spTgt spid="50"/>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500"/>
                                  </p:stCondLst>
                                  <p:childTnLst>
                                    <p:set>
                                      <p:cBhvr>
                                        <p:cTn id="30" dur="1" fill="hold">
                                          <p:stCondLst>
                                            <p:cond delay="0"/>
                                          </p:stCondLst>
                                        </p:cTn>
                                        <p:tgtEl>
                                          <p:spTgt spid="49"/>
                                        </p:tgtEl>
                                        <p:attrNameLst>
                                          <p:attrName>style.visibility</p:attrName>
                                        </p:attrNameLst>
                                      </p:cBhvr>
                                      <p:to>
                                        <p:strVal val="visible"/>
                                      </p:to>
                                    </p:se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ppt_h/2"/>
                                          </p:val>
                                        </p:tav>
                                        <p:tav tm="100000">
                                          <p:val>
                                            <p:strVal val="#ppt_y"/>
                                          </p:val>
                                        </p:tav>
                                      </p:tavLst>
                                    </p:anim>
                                    <p:anim calcmode="lin" valueType="num">
                                      <p:cBhvr>
                                        <p:cTn id="33" dur="1000" fill="hold"/>
                                        <p:tgtEl>
                                          <p:spTgt spid="49"/>
                                        </p:tgtEl>
                                        <p:attrNameLst>
                                          <p:attrName>ppt_w</p:attrName>
                                        </p:attrNameLst>
                                      </p:cBhvr>
                                      <p:tavLst>
                                        <p:tav tm="0">
                                          <p:val>
                                            <p:strVal val="#ppt_w"/>
                                          </p:val>
                                        </p:tav>
                                        <p:tav tm="100000">
                                          <p:val>
                                            <p:strVal val="#ppt_w"/>
                                          </p:val>
                                        </p:tav>
                                      </p:tavLst>
                                    </p:anim>
                                    <p:anim calcmode="lin" valueType="num">
                                      <p:cBhvr>
                                        <p:cTn id="34" dur="1000" fill="hold"/>
                                        <p:tgtEl>
                                          <p:spTgt spid="49"/>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70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ppt_h/2"/>
                                          </p:val>
                                        </p:tav>
                                        <p:tav tm="100000">
                                          <p:val>
                                            <p:strVal val="#ppt_y"/>
                                          </p:val>
                                        </p:tav>
                                      </p:tavLst>
                                    </p:anim>
                                    <p:anim calcmode="lin" valueType="num">
                                      <p:cBhvr>
                                        <p:cTn id="39" dur="1000" fill="hold"/>
                                        <p:tgtEl>
                                          <p:spTgt spid="48"/>
                                        </p:tgtEl>
                                        <p:attrNameLst>
                                          <p:attrName>ppt_w</p:attrName>
                                        </p:attrNameLst>
                                      </p:cBhvr>
                                      <p:tavLst>
                                        <p:tav tm="0">
                                          <p:val>
                                            <p:strVal val="#ppt_w"/>
                                          </p:val>
                                        </p:tav>
                                        <p:tav tm="100000">
                                          <p:val>
                                            <p:strVal val="#ppt_w"/>
                                          </p:val>
                                        </p:tav>
                                      </p:tavLst>
                                    </p:anim>
                                    <p:anim calcmode="lin" valueType="num">
                                      <p:cBhvr>
                                        <p:cTn id="40" dur="1000" fill="hold"/>
                                        <p:tgtEl>
                                          <p:spTgt spid="48"/>
                                        </p:tgtEl>
                                        <p:attrNameLst>
                                          <p:attrName>ppt_h</p:attrName>
                                        </p:attrNameLst>
                                      </p:cBhvr>
                                      <p:tavLst>
                                        <p:tav tm="0">
                                          <p:val>
                                            <p:fltVal val="0"/>
                                          </p:val>
                                        </p:tav>
                                        <p:tav tm="100000">
                                          <p:val>
                                            <p:strVal val="#ppt_h"/>
                                          </p:val>
                                        </p:tav>
                                      </p:tavLst>
                                    </p:anim>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randombar(horizontal)">
                                      <p:cBhvr>
                                        <p:cTn id="47" dur="500"/>
                                        <p:tgtEl>
                                          <p:spTgt spid="56"/>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randombar(horizontal)">
                                      <p:cBhvr>
                                        <p:cTn id="54" dur="500"/>
                                        <p:tgtEl>
                                          <p:spTgt spid="57"/>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left)">
                                      <p:cBhvr>
                                        <p:cTn id="58" dur="500"/>
                                        <p:tgtEl>
                                          <p:spTgt spid="5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randombar(horizontal)">
                                      <p:cBhvr>
                                        <p:cTn id="61" dur="500"/>
                                        <p:tgtEl>
                                          <p:spTgt spid="58"/>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500"/>
                                        <p:tgtEl>
                                          <p:spTgt spid="5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randombar(horizontal)">
                                      <p:cBhvr>
                                        <p:cTn id="68" dur="500"/>
                                        <p:tgtEl>
                                          <p:spTgt spid="59"/>
                                        </p:tgtEl>
                                      </p:cBhvr>
                                    </p:animEffect>
                                  </p:childTnLst>
                                </p:cTn>
                              </p:par>
                            </p:childTnLst>
                          </p:cTn>
                        </p:par>
                        <p:par>
                          <p:cTn id="69" fill="hold">
                            <p:stCondLst>
                              <p:cond delay="6000"/>
                            </p:stCondLst>
                            <p:childTnLst>
                              <p:par>
                                <p:cTn id="70" presetID="2" presetClass="entr" presetSubtype="8" decel="100000" fill="hold" nodeType="after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1000" fill="hold"/>
                                        <p:tgtEl>
                                          <p:spTgt spid="60"/>
                                        </p:tgtEl>
                                        <p:attrNameLst>
                                          <p:attrName>ppt_x</p:attrName>
                                        </p:attrNameLst>
                                      </p:cBhvr>
                                      <p:tavLst>
                                        <p:tav tm="0">
                                          <p:val>
                                            <p:strVal val="0-#ppt_w/2"/>
                                          </p:val>
                                        </p:tav>
                                        <p:tav tm="100000">
                                          <p:val>
                                            <p:strVal val="#ppt_x"/>
                                          </p:val>
                                        </p:tav>
                                      </p:tavLst>
                                    </p:anim>
                                    <p:anim calcmode="lin" valueType="num">
                                      <p:cBhvr additive="base">
                                        <p:cTn id="73" dur="1000" fill="hold"/>
                                        <p:tgtEl>
                                          <p:spTgt spid="60"/>
                                        </p:tgtEl>
                                        <p:attrNameLst>
                                          <p:attrName>ppt_y</p:attrName>
                                        </p:attrNameLst>
                                      </p:cBhvr>
                                      <p:tavLst>
                                        <p:tav tm="0">
                                          <p:val>
                                            <p:strVal val="#ppt_y"/>
                                          </p:val>
                                        </p:tav>
                                        <p:tav tm="100000">
                                          <p:val>
                                            <p:strVal val="#ppt_y"/>
                                          </p:val>
                                        </p:tav>
                                      </p:tavLst>
                                    </p:anim>
                                  </p:childTnLst>
                                </p:cTn>
                              </p:par>
                              <p:par>
                                <p:cTn id="74" presetID="2" presetClass="entr" presetSubtype="8" decel="100000" fill="hold" nodeType="withEffect">
                                  <p:stCondLst>
                                    <p:cond delay="50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1000" fill="hold"/>
                                        <p:tgtEl>
                                          <p:spTgt spid="66"/>
                                        </p:tgtEl>
                                        <p:attrNameLst>
                                          <p:attrName>ppt_x</p:attrName>
                                        </p:attrNameLst>
                                      </p:cBhvr>
                                      <p:tavLst>
                                        <p:tav tm="0">
                                          <p:val>
                                            <p:strVal val="0-#ppt_w/2"/>
                                          </p:val>
                                        </p:tav>
                                        <p:tav tm="100000">
                                          <p:val>
                                            <p:strVal val="#ppt_x"/>
                                          </p:val>
                                        </p:tav>
                                      </p:tavLst>
                                    </p:anim>
                                    <p:anim calcmode="lin" valueType="num">
                                      <p:cBhvr additive="base">
                                        <p:cTn id="77" dur="1000" fill="hold"/>
                                        <p:tgtEl>
                                          <p:spTgt spid="66"/>
                                        </p:tgtEl>
                                        <p:attrNameLst>
                                          <p:attrName>ppt_y</p:attrName>
                                        </p:attrNameLst>
                                      </p:cBhvr>
                                      <p:tavLst>
                                        <p:tav tm="0">
                                          <p:val>
                                            <p:strVal val="#ppt_y"/>
                                          </p:val>
                                        </p:tav>
                                        <p:tav tm="100000">
                                          <p:val>
                                            <p:strVal val="#ppt_y"/>
                                          </p:val>
                                        </p:tav>
                                      </p:tavLst>
                                    </p:anim>
                                  </p:childTnLst>
                                </p:cTn>
                              </p:par>
                              <p:par>
                                <p:cTn id="78" presetID="2" presetClass="entr" presetSubtype="8" decel="100000" fill="hold" nodeType="withEffect">
                                  <p:stCondLst>
                                    <p:cond delay="1000"/>
                                  </p:stCondLst>
                                  <p:childTnLst>
                                    <p:set>
                                      <p:cBhvr>
                                        <p:cTn id="79" dur="1" fill="hold">
                                          <p:stCondLst>
                                            <p:cond delay="0"/>
                                          </p:stCondLst>
                                        </p:cTn>
                                        <p:tgtEl>
                                          <p:spTgt spid="72"/>
                                        </p:tgtEl>
                                        <p:attrNameLst>
                                          <p:attrName>style.visibility</p:attrName>
                                        </p:attrNameLst>
                                      </p:cBhvr>
                                      <p:to>
                                        <p:strVal val="visible"/>
                                      </p:to>
                                    </p:set>
                                    <p:anim calcmode="lin" valueType="num">
                                      <p:cBhvr additive="base">
                                        <p:cTn id="80" dur="1000" fill="hold"/>
                                        <p:tgtEl>
                                          <p:spTgt spid="72"/>
                                        </p:tgtEl>
                                        <p:attrNameLst>
                                          <p:attrName>ppt_x</p:attrName>
                                        </p:attrNameLst>
                                      </p:cBhvr>
                                      <p:tavLst>
                                        <p:tav tm="0">
                                          <p:val>
                                            <p:strVal val="0-#ppt_w/2"/>
                                          </p:val>
                                        </p:tav>
                                        <p:tav tm="100000">
                                          <p:val>
                                            <p:strVal val="#ppt_x"/>
                                          </p:val>
                                        </p:tav>
                                      </p:tavLst>
                                    </p:anim>
                                    <p:anim calcmode="lin" valueType="num">
                                      <p:cBhvr additive="base">
                                        <p:cTn id="81" dur="1000" fill="hold"/>
                                        <p:tgtEl>
                                          <p:spTgt spid="72"/>
                                        </p:tgtEl>
                                        <p:attrNameLst>
                                          <p:attrName>ppt_y</p:attrName>
                                        </p:attrNameLst>
                                      </p:cBhvr>
                                      <p:tavLst>
                                        <p:tav tm="0">
                                          <p:val>
                                            <p:strVal val="#ppt_y"/>
                                          </p:val>
                                        </p:tav>
                                        <p:tav tm="100000">
                                          <p:val>
                                            <p:strVal val="#ppt_y"/>
                                          </p:val>
                                        </p:tav>
                                      </p:tavLst>
                                    </p:anim>
                                  </p:childTnLst>
                                </p:cTn>
                              </p:par>
                            </p:childTnLst>
                          </p:cTn>
                        </p:par>
                        <p:par>
                          <p:cTn id="82" fill="hold">
                            <p:stCondLst>
                              <p:cond delay="80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0-#ppt_w/2"/>
                                          </p:val>
                                        </p:tav>
                                        <p:tav tm="100000">
                                          <p:val>
                                            <p:strVal val="#ppt_x"/>
                                          </p:val>
                                        </p:tav>
                                      </p:tavLst>
                                    </p:anim>
                                    <p:anim calcmode="lin" valueType="num">
                                      <p:cBhvr additive="base">
                                        <p:cTn id="86" dur="500" fill="hold"/>
                                        <p:tgtEl>
                                          <p:spTgt spid="78"/>
                                        </p:tgtEl>
                                        <p:attrNameLst>
                                          <p:attrName>ppt_y</p:attrName>
                                        </p:attrNameLst>
                                      </p:cBhvr>
                                      <p:tavLst>
                                        <p:tav tm="0">
                                          <p:val>
                                            <p:strVal val="1+#ppt_h/2"/>
                                          </p:val>
                                        </p:tav>
                                        <p:tav tm="100000">
                                          <p:val>
                                            <p:strVal val="#ppt_y"/>
                                          </p:val>
                                        </p:tav>
                                      </p:tavLst>
                                    </p:anim>
                                  </p:childTnLst>
                                </p:cTn>
                              </p:par>
                            </p:childTnLst>
                          </p:cTn>
                        </p:par>
                        <p:par>
                          <p:cTn id="87" fill="hold">
                            <p:stCondLst>
                              <p:cond delay="8750"/>
                            </p:stCondLst>
                            <p:childTnLst>
                              <p:par>
                                <p:cTn id="88" presetID="14" presetClass="entr" presetSubtype="10" fill="hold" grpId="0" nodeType="afterEffect">
                                  <p:stCondLst>
                                    <p:cond delay="0"/>
                                  </p:stCondLst>
                                  <p:childTnLst>
                                    <p:set>
                                      <p:cBhvr>
                                        <p:cTn id="89" dur="1" fill="hold">
                                          <p:stCondLst>
                                            <p:cond delay="0"/>
                                          </p:stCondLst>
                                        </p:cTn>
                                        <p:tgtEl>
                                          <p:spTgt spid="79"/>
                                        </p:tgtEl>
                                        <p:attrNameLst>
                                          <p:attrName>style.visibility</p:attrName>
                                        </p:attrNameLst>
                                      </p:cBhvr>
                                      <p:to>
                                        <p:strVal val="visible"/>
                                      </p:to>
                                    </p:set>
                                    <p:animEffect transition="in" filter="randombar(horizontal)">
                                      <p:cBhvr>
                                        <p:cTn id="90" dur="500"/>
                                        <p:tgtEl>
                                          <p:spTgt spid="79"/>
                                        </p:tgtEl>
                                      </p:cBhvr>
                                    </p:animEffect>
                                  </p:childTnLst>
                                </p:cTn>
                              </p:par>
                            </p:childTnLst>
                          </p:cTn>
                        </p:par>
                        <p:par>
                          <p:cTn id="91" fill="hold">
                            <p:stCondLst>
                              <p:cond delay="9250"/>
                            </p:stCondLst>
                            <p:childTnLst>
                              <p:par>
                                <p:cTn id="92" presetID="2" presetClass="entr" presetSubtype="12" fill="hold" grpId="0" nodeType="afterEffect">
                                  <p:stCondLst>
                                    <p:cond delay="0"/>
                                  </p:stCondLst>
                                  <p:iterate type="lt">
                                    <p:tmPct val="10000"/>
                                  </p:iterate>
                                  <p:childTnLst>
                                    <p:set>
                                      <p:cBhvr>
                                        <p:cTn id="93" dur="1" fill="hold">
                                          <p:stCondLst>
                                            <p:cond delay="0"/>
                                          </p:stCondLst>
                                        </p:cTn>
                                        <p:tgtEl>
                                          <p:spTgt spid="80"/>
                                        </p:tgtEl>
                                        <p:attrNameLst>
                                          <p:attrName>style.visibility</p:attrName>
                                        </p:attrNameLst>
                                      </p:cBhvr>
                                      <p:to>
                                        <p:strVal val="visible"/>
                                      </p:to>
                                    </p:set>
                                    <p:anim calcmode="lin" valueType="num">
                                      <p:cBhvr additive="base">
                                        <p:cTn id="94" dur="500" fill="hold"/>
                                        <p:tgtEl>
                                          <p:spTgt spid="80"/>
                                        </p:tgtEl>
                                        <p:attrNameLst>
                                          <p:attrName>ppt_x</p:attrName>
                                        </p:attrNameLst>
                                      </p:cBhvr>
                                      <p:tavLst>
                                        <p:tav tm="0">
                                          <p:val>
                                            <p:strVal val="0-#ppt_w/2"/>
                                          </p:val>
                                        </p:tav>
                                        <p:tav tm="100000">
                                          <p:val>
                                            <p:strVal val="#ppt_x"/>
                                          </p:val>
                                        </p:tav>
                                      </p:tavLst>
                                    </p:anim>
                                    <p:anim calcmode="lin" valueType="num">
                                      <p:cBhvr additive="base">
                                        <p:cTn id="95" dur="500" fill="hold"/>
                                        <p:tgtEl>
                                          <p:spTgt spid="80"/>
                                        </p:tgtEl>
                                        <p:attrNameLst>
                                          <p:attrName>ppt_y</p:attrName>
                                        </p:attrNameLst>
                                      </p:cBhvr>
                                      <p:tavLst>
                                        <p:tav tm="0">
                                          <p:val>
                                            <p:strVal val="1+#ppt_h/2"/>
                                          </p:val>
                                        </p:tav>
                                        <p:tav tm="100000">
                                          <p:val>
                                            <p:strVal val="#ppt_y"/>
                                          </p:val>
                                        </p:tav>
                                      </p:tavLst>
                                    </p:anim>
                                  </p:childTnLst>
                                </p:cTn>
                              </p:par>
                            </p:childTnLst>
                          </p:cTn>
                        </p:par>
                        <p:par>
                          <p:cTn id="96" fill="hold">
                            <p:stCondLst>
                              <p:cond delay="10000"/>
                            </p:stCondLst>
                            <p:childTnLst>
                              <p:par>
                                <p:cTn id="97" presetID="14" presetClass="entr" presetSubtype="10" fill="hold" grpId="0"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randombar(horizontal)">
                                      <p:cBhvr>
                                        <p:cTn id="99" dur="500"/>
                                        <p:tgtEl>
                                          <p:spTgt spid="81"/>
                                        </p:tgtEl>
                                      </p:cBhvr>
                                    </p:animEffect>
                                  </p:childTnLst>
                                </p:cTn>
                              </p:par>
                            </p:childTnLst>
                          </p:cTn>
                        </p:par>
                        <p:par>
                          <p:cTn id="100" fill="hold">
                            <p:stCondLst>
                              <p:cond delay="10500"/>
                            </p:stCondLst>
                            <p:childTnLst>
                              <p:par>
                                <p:cTn id="101" presetID="2" presetClass="entr" presetSubtype="12" fill="hold" grpId="0" nodeType="afterEffect">
                                  <p:stCondLst>
                                    <p:cond delay="0"/>
                                  </p:stCondLst>
                                  <p:iterate type="lt">
                                    <p:tmPct val="10000"/>
                                  </p:iterate>
                                  <p:childTnLst>
                                    <p:set>
                                      <p:cBhvr>
                                        <p:cTn id="102" dur="1" fill="hold">
                                          <p:stCondLst>
                                            <p:cond delay="0"/>
                                          </p:stCondLst>
                                        </p:cTn>
                                        <p:tgtEl>
                                          <p:spTgt spid="82"/>
                                        </p:tgtEl>
                                        <p:attrNameLst>
                                          <p:attrName>style.visibility</p:attrName>
                                        </p:attrNameLst>
                                      </p:cBhvr>
                                      <p:to>
                                        <p:strVal val="visible"/>
                                      </p:to>
                                    </p:set>
                                    <p:anim calcmode="lin" valueType="num">
                                      <p:cBhvr additive="base">
                                        <p:cTn id="103" dur="500" fill="hold"/>
                                        <p:tgtEl>
                                          <p:spTgt spid="82"/>
                                        </p:tgtEl>
                                        <p:attrNameLst>
                                          <p:attrName>ppt_x</p:attrName>
                                        </p:attrNameLst>
                                      </p:cBhvr>
                                      <p:tavLst>
                                        <p:tav tm="0">
                                          <p:val>
                                            <p:strVal val="0-#ppt_w/2"/>
                                          </p:val>
                                        </p:tav>
                                        <p:tav tm="100000">
                                          <p:val>
                                            <p:strVal val="#ppt_x"/>
                                          </p:val>
                                        </p:tav>
                                      </p:tavLst>
                                    </p:anim>
                                    <p:anim calcmode="lin" valueType="num">
                                      <p:cBhvr additive="base">
                                        <p:cTn id="104" dur="500" fill="hold"/>
                                        <p:tgtEl>
                                          <p:spTgt spid="82"/>
                                        </p:tgtEl>
                                        <p:attrNameLst>
                                          <p:attrName>ppt_y</p:attrName>
                                        </p:attrNameLst>
                                      </p:cBhvr>
                                      <p:tavLst>
                                        <p:tav tm="0">
                                          <p:val>
                                            <p:strVal val="1+#ppt_h/2"/>
                                          </p:val>
                                        </p:tav>
                                        <p:tav tm="100000">
                                          <p:val>
                                            <p:strVal val="#ppt_y"/>
                                          </p:val>
                                        </p:tav>
                                      </p:tavLst>
                                    </p:anim>
                                  </p:childTnLst>
                                </p:cTn>
                              </p:par>
                            </p:childTnLst>
                          </p:cTn>
                        </p:par>
                        <p:par>
                          <p:cTn id="105" fill="hold">
                            <p:stCondLst>
                              <p:cond delay="11250"/>
                            </p:stCondLst>
                            <p:childTnLst>
                              <p:par>
                                <p:cTn id="106" presetID="14" presetClass="entr" presetSubtype="10" fill="hold" grpId="0" nodeType="after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randombar(horizontal)">
                                      <p:cBhvr>
                                        <p:cTn id="10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P spid="59" grpId="0"/>
      <p:bldP spid="78" grpId="0"/>
      <p:bldP spid="79" grpId="0"/>
      <p:bldP spid="80" grpId="0"/>
      <p:bldP spid="81" grpId="0"/>
      <p:bldP spid="82" grpId="0"/>
      <p:bldP spid="8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6" name="PA-组合 5">
            <a:extLst>
              <a:ext uri="{FF2B5EF4-FFF2-40B4-BE49-F238E27FC236}">
                <a16:creationId xmlns:a16="http://schemas.microsoft.com/office/drawing/2014/main" id="{B2C7AC80-1654-4BF2-8600-7D92032D72B8}"/>
              </a:ext>
            </a:extLst>
          </p:cNvPr>
          <p:cNvGrpSpPr/>
          <p:nvPr>
            <p:custDataLst>
              <p:tags r:id="rId1"/>
            </p:custDataLst>
          </p:nvPr>
        </p:nvGrpSpPr>
        <p:grpSpPr>
          <a:xfrm>
            <a:off x="8697624" y="4095167"/>
            <a:ext cx="2271160" cy="1798680"/>
            <a:chOff x="4997641" y="2723647"/>
            <a:chExt cx="2271160" cy="1798679"/>
          </a:xfrm>
        </p:grpSpPr>
        <p:sp>
          <p:nvSpPr>
            <p:cNvPr id="87" name="PA-文本框 7">
              <a:extLst>
                <a:ext uri="{FF2B5EF4-FFF2-40B4-BE49-F238E27FC236}">
                  <a16:creationId xmlns:a16="http://schemas.microsoft.com/office/drawing/2014/main" id="{86CCB4CB-E5B9-499D-9F07-A792F91B855E}"/>
                </a:ext>
              </a:extLst>
            </p:cNvPr>
            <p:cNvSpPr txBox="1"/>
            <p:nvPr>
              <p:custDataLst>
                <p:tags r:id="rId24"/>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88" name="PA-文本框 8">
              <a:extLst>
                <a:ext uri="{FF2B5EF4-FFF2-40B4-BE49-F238E27FC236}">
                  <a16:creationId xmlns:a16="http://schemas.microsoft.com/office/drawing/2014/main" id="{29CC42FF-0838-4324-9D8E-103B2F0F1391}"/>
                </a:ext>
              </a:extLst>
            </p:cNvPr>
            <p:cNvSpPr txBox="1"/>
            <p:nvPr>
              <p:custDataLst>
                <p:tags r:id="rId25"/>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89" name="PA-直接连接符 9">
              <a:extLst>
                <a:ext uri="{FF2B5EF4-FFF2-40B4-BE49-F238E27FC236}">
                  <a16:creationId xmlns:a16="http://schemas.microsoft.com/office/drawing/2014/main" id="{45E6F6E3-3D08-437B-B92B-A58BCD366F0C}"/>
                </a:ext>
              </a:extLst>
            </p:cNvPr>
            <p:cNvCxnSpPr/>
            <p:nvPr>
              <p:custDataLst>
                <p:tags r:id="rId26"/>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90" name="组 5">
            <a:extLst>
              <a:ext uri="{FF2B5EF4-FFF2-40B4-BE49-F238E27FC236}">
                <a16:creationId xmlns:a16="http://schemas.microsoft.com/office/drawing/2014/main" id="{4A9F949A-24ED-4CF8-BD66-6F2BB400D21E}"/>
              </a:ext>
            </a:extLst>
          </p:cNvPr>
          <p:cNvGrpSpPr/>
          <p:nvPr/>
        </p:nvGrpSpPr>
        <p:grpSpPr>
          <a:xfrm>
            <a:off x="8794891" y="6098816"/>
            <a:ext cx="2076628" cy="304403"/>
            <a:chOff x="1506361" y="5550641"/>
            <a:chExt cx="2076628" cy="304402"/>
          </a:xfrm>
          <a:solidFill>
            <a:srgbClr val="677180"/>
          </a:solidFill>
        </p:grpSpPr>
        <p:sp>
          <p:nvSpPr>
            <p:cNvPr id="91" name="Shape 2637">
              <a:extLst>
                <a:ext uri="{FF2B5EF4-FFF2-40B4-BE49-F238E27FC236}">
                  <a16:creationId xmlns:a16="http://schemas.microsoft.com/office/drawing/2014/main" id="{0D638B41-169F-43AB-87F8-7A246F0E3B00}"/>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639">
              <a:extLst>
                <a:ext uri="{FF2B5EF4-FFF2-40B4-BE49-F238E27FC236}">
                  <a16:creationId xmlns:a16="http://schemas.microsoft.com/office/drawing/2014/main" id="{4649E84A-2DE2-41E8-B37B-6F74B38CEF59}"/>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3" name="Shape 2645">
              <a:extLst>
                <a:ext uri="{FF2B5EF4-FFF2-40B4-BE49-F238E27FC236}">
                  <a16:creationId xmlns:a16="http://schemas.microsoft.com/office/drawing/2014/main" id="{237AAA96-9751-40AE-87C5-0DCCCC7E96EF}"/>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8" name="PA-组合 5">
            <a:extLst>
              <a:ext uri="{FF2B5EF4-FFF2-40B4-BE49-F238E27FC236}">
                <a16:creationId xmlns:a16="http://schemas.microsoft.com/office/drawing/2014/main" id="{32E8799B-4AAD-4A4C-9536-320657D8835A}"/>
              </a:ext>
            </a:extLst>
          </p:cNvPr>
          <p:cNvGrpSpPr/>
          <p:nvPr>
            <p:custDataLst>
              <p:tags r:id="rId2"/>
            </p:custDataLst>
          </p:nvPr>
        </p:nvGrpSpPr>
        <p:grpSpPr>
          <a:xfrm>
            <a:off x="5090824" y="4050213"/>
            <a:ext cx="2271160" cy="1798680"/>
            <a:chOff x="4997641" y="2723647"/>
            <a:chExt cx="2271160" cy="1798679"/>
          </a:xfrm>
        </p:grpSpPr>
        <p:sp>
          <p:nvSpPr>
            <p:cNvPr id="79" name="PA-文本框 7">
              <a:extLst>
                <a:ext uri="{FF2B5EF4-FFF2-40B4-BE49-F238E27FC236}">
                  <a16:creationId xmlns:a16="http://schemas.microsoft.com/office/drawing/2014/main" id="{BC675727-CA5E-40F4-89D0-ABA5B5CE988A}"/>
                </a:ext>
              </a:extLst>
            </p:cNvPr>
            <p:cNvSpPr txBox="1"/>
            <p:nvPr>
              <p:custDataLst>
                <p:tags r:id="rId21"/>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80" name="PA-文本框 8">
              <a:extLst>
                <a:ext uri="{FF2B5EF4-FFF2-40B4-BE49-F238E27FC236}">
                  <a16:creationId xmlns:a16="http://schemas.microsoft.com/office/drawing/2014/main" id="{240E42E9-B5E1-4E1B-ABD6-2DB69E9562DE}"/>
                </a:ext>
              </a:extLst>
            </p:cNvPr>
            <p:cNvSpPr txBox="1"/>
            <p:nvPr>
              <p:custDataLst>
                <p:tags r:id="rId22"/>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81" name="PA-直接连接符 9">
              <a:extLst>
                <a:ext uri="{FF2B5EF4-FFF2-40B4-BE49-F238E27FC236}">
                  <a16:creationId xmlns:a16="http://schemas.microsoft.com/office/drawing/2014/main" id="{AA0CA9C6-2A8B-4F17-826F-E4DBA055F915}"/>
                </a:ext>
              </a:extLst>
            </p:cNvPr>
            <p:cNvCxnSpPr/>
            <p:nvPr>
              <p:custDataLst>
                <p:tags r:id="rId23"/>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82" name="组 5">
            <a:extLst>
              <a:ext uri="{FF2B5EF4-FFF2-40B4-BE49-F238E27FC236}">
                <a16:creationId xmlns:a16="http://schemas.microsoft.com/office/drawing/2014/main" id="{108E0952-A4B7-4F35-9C4E-EB5318F61794}"/>
              </a:ext>
            </a:extLst>
          </p:cNvPr>
          <p:cNvGrpSpPr/>
          <p:nvPr/>
        </p:nvGrpSpPr>
        <p:grpSpPr>
          <a:xfrm>
            <a:off x="5188091" y="6053861"/>
            <a:ext cx="2076628" cy="304403"/>
            <a:chOff x="1506361" y="5550641"/>
            <a:chExt cx="2076628" cy="304402"/>
          </a:xfrm>
          <a:solidFill>
            <a:srgbClr val="677180"/>
          </a:solidFill>
        </p:grpSpPr>
        <p:sp>
          <p:nvSpPr>
            <p:cNvPr id="83" name="Shape 2637">
              <a:extLst>
                <a:ext uri="{FF2B5EF4-FFF2-40B4-BE49-F238E27FC236}">
                  <a16:creationId xmlns:a16="http://schemas.microsoft.com/office/drawing/2014/main" id="{00F39829-9CC5-437A-B077-3F120E91FF6C}"/>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639">
              <a:extLst>
                <a:ext uri="{FF2B5EF4-FFF2-40B4-BE49-F238E27FC236}">
                  <a16:creationId xmlns:a16="http://schemas.microsoft.com/office/drawing/2014/main" id="{20BB39FD-6174-49AF-8936-EAEB16CA6B2C}"/>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645">
              <a:extLst>
                <a:ext uri="{FF2B5EF4-FFF2-40B4-BE49-F238E27FC236}">
                  <a16:creationId xmlns:a16="http://schemas.microsoft.com/office/drawing/2014/main" id="{21949148-6226-4E7D-9CAD-68C5FFB2437A}"/>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0" name="PA-组合 5">
            <a:extLst>
              <a:ext uri="{FF2B5EF4-FFF2-40B4-BE49-F238E27FC236}">
                <a16:creationId xmlns:a16="http://schemas.microsoft.com/office/drawing/2014/main" id="{5ABDA5E9-9723-426D-BC3C-4CC8A63D2133}"/>
              </a:ext>
            </a:extLst>
          </p:cNvPr>
          <p:cNvGrpSpPr/>
          <p:nvPr>
            <p:custDataLst>
              <p:tags r:id="rId3"/>
            </p:custDataLst>
          </p:nvPr>
        </p:nvGrpSpPr>
        <p:grpSpPr>
          <a:xfrm>
            <a:off x="1484024" y="4068887"/>
            <a:ext cx="2271160" cy="1798680"/>
            <a:chOff x="4997641" y="2723647"/>
            <a:chExt cx="2271160" cy="1798679"/>
          </a:xfrm>
        </p:grpSpPr>
        <p:sp>
          <p:nvSpPr>
            <p:cNvPr id="71" name="PA-文本框 7">
              <a:extLst>
                <a:ext uri="{FF2B5EF4-FFF2-40B4-BE49-F238E27FC236}">
                  <a16:creationId xmlns:a16="http://schemas.microsoft.com/office/drawing/2014/main" id="{1EAD260B-A42F-4EA9-BFD3-13F3C1A0811E}"/>
                </a:ext>
              </a:extLst>
            </p:cNvPr>
            <p:cNvSpPr txBox="1"/>
            <p:nvPr>
              <p:custDataLst>
                <p:tags r:id="rId18"/>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72" name="PA-文本框 8">
              <a:extLst>
                <a:ext uri="{FF2B5EF4-FFF2-40B4-BE49-F238E27FC236}">
                  <a16:creationId xmlns:a16="http://schemas.microsoft.com/office/drawing/2014/main" id="{3AB92CEB-38E9-4243-9307-FAB6EF48CA0C}"/>
                </a:ext>
              </a:extLst>
            </p:cNvPr>
            <p:cNvSpPr txBox="1"/>
            <p:nvPr>
              <p:custDataLst>
                <p:tags r:id="rId19"/>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73" name="PA-直接连接符 9">
              <a:extLst>
                <a:ext uri="{FF2B5EF4-FFF2-40B4-BE49-F238E27FC236}">
                  <a16:creationId xmlns:a16="http://schemas.microsoft.com/office/drawing/2014/main" id="{EB02A441-838C-4375-A097-9D17F398B7A6}"/>
                </a:ext>
              </a:extLst>
            </p:cNvPr>
            <p:cNvCxnSpPr/>
            <p:nvPr>
              <p:custDataLst>
                <p:tags r:id="rId20"/>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74" name="组 5">
            <a:extLst>
              <a:ext uri="{FF2B5EF4-FFF2-40B4-BE49-F238E27FC236}">
                <a16:creationId xmlns:a16="http://schemas.microsoft.com/office/drawing/2014/main" id="{E4184E97-CCE7-4F7E-AE1A-000EAAE028C5}"/>
              </a:ext>
            </a:extLst>
          </p:cNvPr>
          <p:cNvGrpSpPr/>
          <p:nvPr/>
        </p:nvGrpSpPr>
        <p:grpSpPr>
          <a:xfrm>
            <a:off x="1581291" y="6072537"/>
            <a:ext cx="2076628" cy="304403"/>
            <a:chOff x="1506361" y="5550641"/>
            <a:chExt cx="2076628" cy="304402"/>
          </a:xfrm>
          <a:solidFill>
            <a:srgbClr val="677180"/>
          </a:solidFill>
        </p:grpSpPr>
        <p:sp>
          <p:nvSpPr>
            <p:cNvPr id="75" name="Shape 2637">
              <a:extLst>
                <a:ext uri="{FF2B5EF4-FFF2-40B4-BE49-F238E27FC236}">
                  <a16:creationId xmlns:a16="http://schemas.microsoft.com/office/drawing/2014/main" id="{7C96462D-8235-418B-835B-14368FB92051}"/>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639">
              <a:extLst>
                <a:ext uri="{FF2B5EF4-FFF2-40B4-BE49-F238E27FC236}">
                  <a16:creationId xmlns:a16="http://schemas.microsoft.com/office/drawing/2014/main" id="{9D3799A8-150F-476C-96E4-FCAE6470D37D}"/>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645">
              <a:extLst>
                <a:ext uri="{FF2B5EF4-FFF2-40B4-BE49-F238E27FC236}">
                  <a16:creationId xmlns:a16="http://schemas.microsoft.com/office/drawing/2014/main" id="{EAF2ADEA-2315-4216-AA44-A54DA5BB57E3}"/>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4"/>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grpSp>
        <p:nvGrpSpPr>
          <p:cNvPr id="62" name="组合 61">
            <a:extLst>
              <a:ext uri="{FF2B5EF4-FFF2-40B4-BE49-F238E27FC236}">
                <a16:creationId xmlns:a16="http://schemas.microsoft.com/office/drawing/2014/main" id="{881458A0-CA94-43D2-9FC8-89FC9F9E8C51}"/>
              </a:ext>
            </a:extLst>
          </p:cNvPr>
          <p:cNvGrpSpPr/>
          <p:nvPr/>
        </p:nvGrpSpPr>
        <p:grpSpPr>
          <a:xfrm>
            <a:off x="1369562" y="1568799"/>
            <a:ext cx="2500087" cy="2500087"/>
            <a:chOff x="1369561" y="1568799"/>
            <a:chExt cx="2500086" cy="2500086"/>
          </a:xfrm>
        </p:grpSpPr>
        <p:grpSp>
          <p:nvGrpSpPr>
            <p:cNvPr id="38" name="组合 37">
              <a:extLst>
                <a:ext uri="{FF2B5EF4-FFF2-40B4-BE49-F238E27FC236}">
                  <a16:creationId xmlns:a16="http://schemas.microsoft.com/office/drawing/2014/main" id="{EDF54245-052C-48F1-A6E9-D1F8AD919CBD}"/>
                </a:ext>
              </a:extLst>
            </p:cNvPr>
            <p:cNvGrpSpPr/>
            <p:nvPr/>
          </p:nvGrpSpPr>
          <p:grpSpPr>
            <a:xfrm>
              <a:off x="1369561" y="1568799"/>
              <a:ext cx="2500086" cy="2500086"/>
              <a:chOff x="1333481" y="1593118"/>
              <a:chExt cx="1418785" cy="1418785"/>
            </a:xfrm>
          </p:grpSpPr>
          <p:sp>
            <p:nvSpPr>
              <p:cNvPr id="40" name="PA-↖">
                <a:extLst>
                  <a:ext uri="{FF2B5EF4-FFF2-40B4-BE49-F238E27FC236}">
                    <a16:creationId xmlns:a16="http://schemas.microsoft.com/office/drawing/2014/main" id="{87DE9A19-8E54-4A35-83EC-0643E1DA2EB5}"/>
                  </a:ext>
                </a:extLst>
              </p:cNvPr>
              <p:cNvSpPr/>
              <p:nvPr>
                <p:custDataLst>
                  <p:tags r:id="rId11"/>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41" name="PA-↘">
                <a:extLst>
                  <a:ext uri="{FF2B5EF4-FFF2-40B4-BE49-F238E27FC236}">
                    <a16:creationId xmlns:a16="http://schemas.microsoft.com/office/drawing/2014/main" id="{B93C2E56-DFF9-450C-98EE-809873188AA3}"/>
                  </a:ext>
                </a:extLst>
              </p:cNvPr>
              <p:cNvSpPr/>
              <p:nvPr>
                <p:custDataLst>
                  <p:tags r:id="rId12"/>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2" name="PA-1">
                <a:extLst>
                  <a:ext uri="{FF2B5EF4-FFF2-40B4-BE49-F238E27FC236}">
                    <a16:creationId xmlns:a16="http://schemas.microsoft.com/office/drawing/2014/main" id="{D863A3A6-6CE6-4A6E-B490-9809392E5216}"/>
                  </a:ext>
                </a:extLst>
              </p:cNvPr>
              <p:cNvSpPr/>
              <p:nvPr>
                <p:custDataLst>
                  <p:tags r:id="rId13"/>
                </p:custDataLst>
              </p:nvPr>
            </p:nvSpPr>
            <p:spPr>
              <a:xfrm>
                <a:off x="1333481" y="1593118"/>
                <a:ext cx="1418785" cy="1418785"/>
              </a:xfrm>
              <a:prstGeom prst="upArrow">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39" name="PA-形状 2937">
              <a:extLst>
                <a:ext uri="{FF2B5EF4-FFF2-40B4-BE49-F238E27FC236}">
                  <a16:creationId xmlns:a16="http://schemas.microsoft.com/office/drawing/2014/main" id="{B6328ED5-2F81-4DDA-8F6A-FCA10E8C808C}"/>
                </a:ext>
              </a:extLst>
            </p:cNvPr>
            <p:cNvSpPr/>
            <p:nvPr>
              <p:custDataLst>
                <p:tags r:id="rId10"/>
              </p:custDataLst>
            </p:nvPr>
          </p:nvSpPr>
          <p:spPr>
            <a:xfrm>
              <a:off x="2218351" y="2417589"/>
              <a:ext cx="802506" cy="80250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67718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kern="0">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grpSp>
      <p:grpSp>
        <p:nvGrpSpPr>
          <p:cNvPr id="63" name="组合 62">
            <a:extLst>
              <a:ext uri="{FF2B5EF4-FFF2-40B4-BE49-F238E27FC236}">
                <a16:creationId xmlns:a16="http://schemas.microsoft.com/office/drawing/2014/main" id="{A4ED045C-A0A4-4262-8CF3-3ED357A795AA}"/>
              </a:ext>
            </a:extLst>
          </p:cNvPr>
          <p:cNvGrpSpPr/>
          <p:nvPr/>
        </p:nvGrpSpPr>
        <p:grpSpPr>
          <a:xfrm>
            <a:off x="4976362" y="1568799"/>
            <a:ext cx="2500087" cy="2500087"/>
            <a:chOff x="4976361" y="1568799"/>
            <a:chExt cx="2500086" cy="2500086"/>
          </a:xfrm>
        </p:grpSpPr>
        <p:grpSp>
          <p:nvGrpSpPr>
            <p:cNvPr id="44" name="组合 43">
              <a:extLst>
                <a:ext uri="{FF2B5EF4-FFF2-40B4-BE49-F238E27FC236}">
                  <a16:creationId xmlns:a16="http://schemas.microsoft.com/office/drawing/2014/main" id="{4AD7CE15-02AE-45D3-9466-B4603CB4D095}"/>
                </a:ext>
              </a:extLst>
            </p:cNvPr>
            <p:cNvGrpSpPr/>
            <p:nvPr/>
          </p:nvGrpSpPr>
          <p:grpSpPr>
            <a:xfrm>
              <a:off x="4976361" y="1568799"/>
              <a:ext cx="2500086" cy="2500086"/>
              <a:chOff x="1333481" y="1593118"/>
              <a:chExt cx="1418785" cy="1418785"/>
            </a:xfrm>
          </p:grpSpPr>
          <p:sp>
            <p:nvSpPr>
              <p:cNvPr id="46" name="PA-↖">
                <a:extLst>
                  <a:ext uri="{FF2B5EF4-FFF2-40B4-BE49-F238E27FC236}">
                    <a16:creationId xmlns:a16="http://schemas.microsoft.com/office/drawing/2014/main" id="{5EFD986B-3C75-4824-8522-7F7707046EF6}"/>
                  </a:ext>
                </a:extLst>
              </p:cNvPr>
              <p:cNvSpPr/>
              <p:nvPr>
                <p:custDataLst>
                  <p:tags r:id="rId7"/>
                </p:custDataLst>
              </p:nvPr>
            </p:nvSpPr>
            <p:spPr>
              <a:xfrm>
                <a:off x="1333481" y="1593118"/>
                <a:ext cx="1418785" cy="1418785"/>
              </a:xfrm>
              <a:prstGeom prst="down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47" name="PA-↘">
                <a:extLst>
                  <a:ext uri="{FF2B5EF4-FFF2-40B4-BE49-F238E27FC236}">
                    <a16:creationId xmlns:a16="http://schemas.microsoft.com/office/drawing/2014/main" id="{65FFC416-B35E-4D69-9352-92A7DF31675B}"/>
                  </a:ext>
                </a:extLst>
              </p:cNvPr>
              <p:cNvSpPr/>
              <p:nvPr>
                <p:custDataLst>
                  <p:tags r:id="rId8"/>
                </p:custDataLst>
              </p:nvPr>
            </p:nvSpPr>
            <p:spPr>
              <a:xfrm>
                <a:off x="1333481" y="1593118"/>
                <a:ext cx="1418785" cy="1418785"/>
              </a:xfrm>
              <a:prstGeom prst="down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8" name="PA-1">
                <a:extLst>
                  <a:ext uri="{FF2B5EF4-FFF2-40B4-BE49-F238E27FC236}">
                    <a16:creationId xmlns:a16="http://schemas.microsoft.com/office/drawing/2014/main" id="{DCA20728-75C3-435E-B30E-573859408A35}"/>
                  </a:ext>
                </a:extLst>
              </p:cNvPr>
              <p:cNvSpPr/>
              <p:nvPr>
                <p:custDataLst>
                  <p:tags r:id="rId9"/>
                </p:custDataLst>
              </p:nvPr>
            </p:nvSpPr>
            <p:spPr>
              <a:xfrm>
                <a:off x="1333481" y="1593118"/>
                <a:ext cx="1418785" cy="1418785"/>
              </a:xfrm>
              <a:prstGeom prst="downArrow">
                <a:avLst/>
              </a:prstGeom>
              <a:solidFill>
                <a:srgbClr val="EEF2F9"/>
              </a:solidFill>
              <a:ln w="12700" cap="flat" cmpd="sng" algn="ctr">
                <a:noFill/>
                <a:prstDash val="solid"/>
                <a:miter lim="800000"/>
              </a:ln>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76E83FC7-CCDF-40D7-A21C-880990DD63DB}"/>
                </a:ext>
              </a:extLst>
            </p:cNvPr>
            <p:cNvGrpSpPr/>
            <p:nvPr/>
          </p:nvGrpSpPr>
          <p:grpSpPr>
            <a:xfrm>
              <a:off x="5876138" y="2417589"/>
              <a:ext cx="807329" cy="680625"/>
              <a:chOff x="1998779" y="3649051"/>
              <a:chExt cx="788988" cy="665163"/>
            </a:xfrm>
          </p:grpSpPr>
          <p:sp>
            <p:nvSpPr>
              <p:cNvPr id="50" name="Oval 7">
                <a:extLst>
                  <a:ext uri="{FF2B5EF4-FFF2-40B4-BE49-F238E27FC236}">
                    <a16:creationId xmlns:a16="http://schemas.microsoft.com/office/drawing/2014/main" id="{102A521A-8AA5-4118-9BC9-989BBA472AAD}"/>
                  </a:ext>
                </a:extLst>
              </p:cNvPr>
              <p:cNvSpPr>
                <a:spLocks noChangeArrowheads="1"/>
              </p:cNvSpPr>
              <p:nvPr/>
            </p:nvSpPr>
            <p:spPr bwMode="auto">
              <a:xfrm>
                <a:off x="2341679" y="3755414"/>
                <a:ext cx="106363" cy="106363"/>
              </a:xfrm>
              <a:prstGeom prst="ellipse">
                <a:avLst/>
              </a:pr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
                <a:extLst>
                  <a:ext uri="{FF2B5EF4-FFF2-40B4-BE49-F238E27FC236}">
                    <a16:creationId xmlns:a16="http://schemas.microsoft.com/office/drawing/2014/main" id="{C0E7BD23-7BC9-4AA6-ACD4-120010B761B9}"/>
                  </a:ext>
                </a:extLst>
              </p:cNvPr>
              <p:cNvSpPr>
                <a:spLocks/>
              </p:cNvSpPr>
              <p:nvPr/>
            </p:nvSpPr>
            <p:spPr bwMode="auto">
              <a:xfrm>
                <a:off x="2222617" y="3649051"/>
                <a:ext cx="346075" cy="531813"/>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
                <a:extLst>
                  <a:ext uri="{FF2B5EF4-FFF2-40B4-BE49-F238E27FC236}">
                    <a16:creationId xmlns:a16="http://schemas.microsoft.com/office/drawing/2014/main" id="{2ABF0757-4B9C-4408-B93E-EED5998C785F}"/>
                  </a:ext>
                </a:extLst>
              </p:cNvPr>
              <p:cNvSpPr>
                <a:spLocks/>
              </p:cNvSpPr>
              <p:nvPr/>
            </p:nvSpPr>
            <p:spPr bwMode="auto">
              <a:xfrm>
                <a:off x="1998779" y="4047514"/>
                <a:ext cx="788988" cy="266700"/>
              </a:xfrm>
              <a:custGeom>
                <a:avLst/>
                <a:gdLst>
                  <a:gd name="T0" fmla="*/ 75 w 237"/>
                  <a:gd name="T1" fmla="*/ 0 h 80"/>
                  <a:gd name="T2" fmla="*/ 46 w 237"/>
                  <a:gd name="T3" fmla="*/ 0 h 80"/>
                  <a:gd name="T4" fmla="*/ 35 w 237"/>
                  <a:gd name="T5" fmla="*/ 6 h 80"/>
                  <a:gd name="T6" fmla="*/ 4 w 237"/>
                  <a:gd name="T7" fmla="*/ 62 h 80"/>
                  <a:gd name="T8" fmla="*/ 15 w 237"/>
                  <a:gd name="T9" fmla="*/ 80 h 80"/>
                  <a:gd name="T10" fmla="*/ 119 w 237"/>
                  <a:gd name="T11" fmla="*/ 80 h 80"/>
                  <a:gd name="T12" fmla="*/ 223 w 237"/>
                  <a:gd name="T13" fmla="*/ 80 h 80"/>
                  <a:gd name="T14" fmla="*/ 233 w 237"/>
                  <a:gd name="T15" fmla="*/ 62 h 80"/>
                  <a:gd name="T16" fmla="*/ 202 w 237"/>
                  <a:gd name="T17" fmla="*/ 6 h 80"/>
                  <a:gd name="T18" fmla="*/ 192 w 237"/>
                  <a:gd name="T19" fmla="*/ 0 h 80"/>
                  <a:gd name="T20" fmla="*/ 163 w 237"/>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80">
                    <a:moveTo>
                      <a:pt x="75" y="0"/>
                    </a:moveTo>
                    <a:cubicBezTo>
                      <a:pt x="46" y="0"/>
                      <a:pt x="46" y="0"/>
                      <a:pt x="46" y="0"/>
                    </a:cubicBezTo>
                    <a:cubicBezTo>
                      <a:pt x="41" y="0"/>
                      <a:pt x="37" y="2"/>
                      <a:pt x="35" y="6"/>
                    </a:cubicBezTo>
                    <a:cubicBezTo>
                      <a:pt x="4" y="62"/>
                      <a:pt x="4" y="62"/>
                      <a:pt x="4" y="62"/>
                    </a:cubicBezTo>
                    <a:cubicBezTo>
                      <a:pt x="0" y="70"/>
                      <a:pt x="6" y="80"/>
                      <a:pt x="15" y="80"/>
                    </a:cubicBezTo>
                    <a:cubicBezTo>
                      <a:pt x="119" y="80"/>
                      <a:pt x="119" y="80"/>
                      <a:pt x="119" y="80"/>
                    </a:cubicBezTo>
                    <a:cubicBezTo>
                      <a:pt x="223" y="80"/>
                      <a:pt x="223" y="80"/>
                      <a:pt x="223" y="80"/>
                    </a:cubicBezTo>
                    <a:cubicBezTo>
                      <a:pt x="232" y="80"/>
                      <a:pt x="237" y="70"/>
                      <a:pt x="233" y="62"/>
                    </a:cubicBezTo>
                    <a:cubicBezTo>
                      <a:pt x="202" y="6"/>
                      <a:pt x="202" y="6"/>
                      <a:pt x="202" y="6"/>
                    </a:cubicBezTo>
                    <a:cubicBezTo>
                      <a:pt x="200" y="2"/>
                      <a:pt x="196" y="0"/>
                      <a:pt x="192" y="0"/>
                    </a:cubicBezTo>
                    <a:cubicBezTo>
                      <a:pt x="163" y="0"/>
                      <a:pt x="163" y="0"/>
                      <a:pt x="163" y="0"/>
                    </a:cubicBezTo>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4" name="组合 63">
            <a:extLst>
              <a:ext uri="{FF2B5EF4-FFF2-40B4-BE49-F238E27FC236}">
                <a16:creationId xmlns:a16="http://schemas.microsoft.com/office/drawing/2014/main" id="{763D695F-933A-42DB-A48C-B43DAE3DDBFE}"/>
              </a:ext>
            </a:extLst>
          </p:cNvPr>
          <p:cNvGrpSpPr/>
          <p:nvPr/>
        </p:nvGrpSpPr>
        <p:grpSpPr>
          <a:xfrm>
            <a:off x="8583162" y="1568799"/>
            <a:ext cx="2500087" cy="2500087"/>
            <a:chOff x="8583161" y="1568799"/>
            <a:chExt cx="2500086" cy="2500086"/>
          </a:xfrm>
        </p:grpSpPr>
        <p:grpSp>
          <p:nvGrpSpPr>
            <p:cNvPr id="53" name="组合 52">
              <a:extLst>
                <a:ext uri="{FF2B5EF4-FFF2-40B4-BE49-F238E27FC236}">
                  <a16:creationId xmlns:a16="http://schemas.microsoft.com/office/drawing/2014/main" id="{CE4B9FC0-2ED9-4E27-B5BD-C3C7F514CB70}"/>
                </a:ext>
              </a:extLst>
            </p:cNvPr>
            <p:cNvGrpSpPr/>
            <p:nvPr/>
          </p:nvGrpSpPr>
          <p:grpSpPr>
            <a:xfrm>
              <a:off x="8583161" y="1568799"/>
              <a:ext cx="2500086" cy="2500086"/>
              <a:chOff x="1333481" y="1593118"/>
              <a:chExt cx="1418785" cy="1418785"/>
            </a:xfrm>
          </p:grpSpPr>
          <p:sp>
            <p:nvSpPr>
              <p:cNvPr id="54" name="PA-↖">
                <a:extLst>
                  <a:ext uri="{FF2B5EF4-FFF2-40B4-BE49-F238E27FC236}">
                    <a16:creationId xmlns:a16="http://schemas.microsoft.com/office/drawing/2014/main" id="{EB86C1F1-BD70-4CEE-9072-2A86948BA311}"/>
                  </a:ext>
                </a:extLst>
              </p:cNvPr>
              <p:cNvSpPr/>
              <p:nvPr>
                <p:custDataLst>
                  <p:tags r:id="rId4"/>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55" name="PA-↘">
                <a:extLst>
                  <a:ext uri="{FF2B5EF4-FFF2-40B4-BE49-F238E27FC236}">
                    <a16:creationId xmlns:a16="http://schemas.microsoft.com/office/drawing/2014/main" id="{7B22578A-1B88-44EF-9880-DB04BA72AF49}"/>
                  </a:ext>
                </a:extLst>
              </p:cNvPr>
              <p:cNvSpPr/>
              <p:nvPr>
                <p:custDataLst>
                  <p:tags r:id="rId5"/>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6" name="PA-1">
                <a:extLst>
                  <a:ext uri="{FF2B5EF4-FFF2-40B4-BE49-F238E27FC236}">
                    <a16:creationId xmlns:a16="http://schemas.microsoft.com/office/drawing/2014/main" id="{12B91075-B91A-47A7-B03A-7F65D6360001}"/>
                  </a:ext>
                </a:extLst>
              </p:cNvPr>
              <p:cNvSpPr/>
              <p:nvPr>
                <p:custDataLst>
                  <p:tags r:id="rId6"/>
                </p:custDataLst>
              </p:nvPr>
            </p:nvSpPr>
            <p:spPr>
              <a:xfrm>
                <a:off x="1333481" y="1593118"/>
                <a:ext cx="1418785" cy="1418785"/>
              </a:xfrm>
              <a:prstGeom prst="upArrow">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D09614C6-2A0B-491F-A3ED-FD10CFA9C071}"/>
                </a:ext>
              </a:extLst>
            </p:cNvPr>
            <p:cNvGrpSpPr/>
            <p:nvPr/>
          </p:nvGrpSpPr>
          <p:grpSpPr>
            <a:xfrm>
              <a:off x="9538748" y="2417589"/>
              <a:ext cx="588911" cy="802506"/>
              <a:chOff x="7212129" y="177189"/>
              <a:chExt cx="612775" cy="835025"/>
            </a:xfrm>
          </p:grpSpPr>
          <p:sp>
            <p:nvSpPr>
              <p:cNvPr id="58" name="Freeform 64">
                <a:extLst>
                  <a:ext uri="{FF2B5EF4-FFF2-40B4-BE49-F238E27FC236}">
                    <a16:creationId xmlns:a16="http://schemas.microsoft.com/office/drawing/2014/main" id="{4B3F5749-8438-4BC4-B281-7216CA6128DB}"/>
                  </a:ext>
                </a:extLst>
              </p:cNvPr>
              <p:cNvSpPr>
                <a:spLocks/>
              </p:cNvSpPr>
              <p:nvPr/>
            </p:nvSpPr>
            <p:spPr bwMode="auto">
              <a:xfrm>
                <a:off x="7212129" y="440714"/>
                <a:ext cx="612775" cy="441325"/>
              </a:xfrm>
              <a:custGeom>
                <a:avLst/>
                <a:gdLst>
                  <a:gd name="T0" fmla="*/ 184 w 184"/>
                  <a:gd name="T1" fmla="*/ 0 h 133"/>
                  <a:gd name="T2" fmla="*/ 184 w 184"/>
                  <a:gd name="T3" fmla="*/ 43 h 133"/>
                  <a:gd name="T4" fmla="*/ 92 w 184"/>
                  <a:gd name="T5" fmla="*/ 133 h 133"/>
                  <a:gd name="T6" fmla="*/ 0 w 184"/>
                  <a:gd name="T7" fmla="*/ 43 h 133"/>
                  <a:gd name="T8" fmla="*/ 0 w 184"/>
                  <a:gd name="T9" fmla="*/ 0 h 133"/>
                </a:gdLst>
                <a:ahLst/>
                <a:cxnLst>
                  <a:cxn ang="0">
                    <a:pos x="T0" y="T1"/>
                  </a:cxn>
                  <a:cxn ang="0">
                    <a:pos x="T2" y="T3"/>
                  </a:cxn>
                  <a:cxn ang="0">
                    <a:pos x="T4" y="T5"/>
                  </a:cxn>
                  <a:cxn ang="0">
                    <a:pos x="T6" y="T7"/>
                  </a:cxn>
                  <a:cxn ang="0">
                    <a:pos x="T8" y="T9"/>
                  </a:cxn>
                </a:cxnLst>
                <a:rect l="0" t="0" r="r" b="b"/>
                <a:pathLst>
                  <a:path w="184" h="133">
                    <a:moveTo>
                      <a:pt x="184" y="0"/>
                    </a:moveTo>
                    <a:cubicBezTo>
                      <a:pt x="184" y="0"/>
                      <a:pt x="184" y="43"/>
                      <a:pt x="184" y="43"/>
                    </a:cubicBezTo>
                    <a:cubicBezTo>
                      <a:pt x="183" y="93"/>
                      <a:pt x="142" y="133"/>
                      <a:pt x="92" y="133"/>
                    </a:cubicBezTo>
                    <a:cubicBezTo>
                      <a:pt x="41" y="133"/>
                      <a:pt x="1" y="93"/>
                      <a:pt x="0" y="43"/>
                    </a:cubicBezTo>
                    <a:cubicBezTo>
                      <a:pt x="0" y="42"/>
                      <a:pt x="0" y="0"/>
                      <a:pt x="0" y="0"/>
                    </a:cubicBezTo>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65">
                <a:extLst>
                  <a:ext uri="{FF2B5EF4-FFF2-40B4-BE49-F238E27FC236}">
                    <a16:creationId xmlns:a16="http://schemas.microsoft.com/office/drawing/2014/main" id="{5FC8FFA1-8AD6-432B-8E06-06B48353BDCC}"/>
                  </a:ext>
                </a:extLst>
              </p:cNvPr>
              <p:cNvSpPr>
                <a:spLocks noChangeShapeType="1"/>
              </p:cNvSpPr>
              <p:nvPr/>
            </p:nvSpPr>
            <p:spPr bwMode="auto">
              <a:xfrm>
                <a:off x="7518517" y="888389"/>
                <a:ext cx="0" cy="123825"/>
              </a:xfrm>
              <a:prstGeom prst="line">
                <a:avLst/>
              </a:prstGeom>
              <a:noFill/>
              <a:ln w="26988" cap="rnd">
                <a:solidFill>
                  <a:srgbClr val="6771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66">
                <a:extLst>
                  <a:ext uri="{FF2B5EF4-FFF2-40B4-BE49-F238E27FC236}">
                    <a16:creationId xmlns:a16="http://schemas.microsoft.com/office/drawing/2014/main" id="{939C7E95-0303-423E-9B78-5B9401926370}"/>
                  </a:ext>
                </a:extLst>
              </p:cNvPr>
              <p:cNvSpPr>
                <a:spLocks noChangeShapeType="1"/>
              </p:cNvSpPr>
              <p:nvPr/>
            </p:nvSpPr>
            <p:spPr bwMode="auto">
              <a:xfrm>
                <a:off x="7366117" y="1012214"/>
                <a:ext cx="306388" cy="0"/>
              </a:xfrm>
              <a:prstGeom prst="line">
                <a:avLst/>
              </a:prstGeom>
              <a:noFill/>
              <a:ln w="26988" cap="rnd">
                <a:solidFill>
                  <a:srgbClr val="6771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7">
                <a:extLst>
                  <a:ext uri="{FF2B5EF4-FFF2-40B4-BE49-F238E27FC236}">
                    <a16:creationId xmlns:a16="http://schemas.microsoft.com/office/drawing/2014/main" id="{B16915F9-8FFB-4DC8-9457-A57A057C9268}"/>
                  </a:ext>
                </a:extLst>
              </p:cNvPr>
              <p:cNvSpPr>
                <a:spLocks/>
              </p:cNvSpPr>
              <p:nvPr/>
            </p:nvSpPr>
            <p:spPr bwMode="auto">
              <a:xfrm>
                <a:off x="7356592" y="177189"/>
                <a:ext cx="325438" cy="565150"/>
              </a:xfrm>
              <a:custGeom>
                <a:avLst/>
                <a:gdLst>
                  <a:gd name="T0" fmla="*/ 98 w 98"/>
                  <a:gd name="T1" fmla="*/ 121 h 170"/>
                  <a:gd name="T2" fmla="*/ 49 w 98"/>
                  <a:gd name="T3" fmla="*/ 170 h 170"/>
                  <a:gd name="T4" fmla="*/ 0 w 98"/>
                  <a:gd name="T5" fmla="*/ 121 h 170"/>
                  <a:gd name="T6" fmla="*/ 0 w 98"/>
                  <a:gd name="T7" fmla="*/ 49 h 170"/>
                  <a:gd name="T8" fmla="*/ 49 w 98"/>
                  <a:gd name="T9" fmla="*/ 0 h 170"/>
                  <a:gd name="T10" fmla="*/ 98 w 98"/>
                  <a:gd name="T11" fmla="*/ 49 h 170"/>
                  <a:gd name="T12" fmla="*/ 98 w 98"/>
                  <a:gd name="T13" fmla="*/ 121 h 170"/>
                </a:gdLst>
                <a:ahLst/>
                <a:cxnLst>
                  <a:cxn ang="0">
                    <a:pos x="T0" y="T1"/>
                  </a:cxn>
                  <a:cxn ang="0">
                    <a:pos x="T2" y="T3"/>
                  </a:cxn>
                  <a:cxn ang="0">
                    <a:pos x="T4" y="T5"/>
                  </a:cxn>
                  <a:cxn ang="0">
                    <a:pos x="T6" y="T7"/>
                  </a:cxn>
                  <a:cxn ang="0">
                    <a:pos x="T8" y="T9"/>
                  </a:cxn>
                  <a:cxn ang="0">
                    <a:pos x="T10" y="T11"/>
                  </a:cxn>
                  <a:cxn ang="0">
                    <a:pos x="T12" y="T13"/>
                  </a:cxn>
                </a:cxnLst>
                <a:rect l="0" t="0" r="r" b="b"/>
                <a:pathLst>
                  <a:path w="98" h="170">
                    <a:moveTo>
                      <a:pt x="98" y="121"/>
                    </a:moveTo>
                    <a:cubicBezTo>
                      <a:pt x="98" y="148"/>
                      <a:pt x="76" y="170"/>
                      <a:pt x="49" y="170"/>
                    </a:cubicBezTo>
                    <a:cubicBezTo>
                      <a:pt x="22" y="170"/>
                      <a:pt x="0" y="148"/>
                      <a:pt x="0" y="121"/>
                    </a:cubicBezTo>
                    <a:cubicBezTo>
                      <a:pt x="0" y="49"/>
                      <a:pt x="0" y="49"/>
                      <a:pt x="0" y="49"/>
                    </a:cubicBezTo>
                    <a:cubicBezTo>
                      <a:pt x="0" y="22"/>
                      <a:pt x="22" y="0"/>
                      <a:pt x="49" y="0"/>
                    </a:cubicBezTo>
                    <a:cubicBezTo>
                      <a:pt x="76" y="0"/>
                      <a:pt x="98" y="22"/>
                      <a:pt x="98" y="49"/>
                    </a:cubicBezTo>
                    <a:lnTo>
                      <a:pt x="98" y="121"/>
                    </a:lnTo>
                    <a:close/>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22636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2" presetClass="entr" presetSubtype="4" decel="10000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ppt_x"/>
                                          </p:val>
                                        </p:tav>
                                        <p:tav tm="100000">
                                          <p:val>
                                            <p:strVal val="#ppt_x"/>
                                          </p:val>
                                        </p:tav>
                                      </p:tavLst>
                                    </p:anim>
                                    <p:anim calcmode="lin" valueType="num">
                                      <p:cBhvr additive="base">
                                        <p:cTn id="20" dur="10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1000" fill="hold"/>
                                        <p:tgtEl>
                                          <p:spTgt spid="63"/>
                                        </p:tgtEl>
                                        <p:attrNameLst>
                                          <p:attrName>ppt_x</p:attrName>
                                        </p:attrNameLst>
                                      </p:cBhvr>
                                      <p:tavLst>
                                        <p:tav tm="0">
                                          <p:val>
                                            <p:strVal val="#ppt_x"/>
                                          </p:val>
                                        </p:tav>
                                        <p:tav tm="100000">
                                          <p:val>
                                            <p:strVal val="#ppt_x"/>
                                          </p:val>
                                        </p:tav>
                                      </p:tavLst>
                                    </p:anim>
                                    <p:anim calcmode="lin" valueType="num">
                                      <p:cBhvr additive="base">
                                        <p:cTn id="24" dur="1000" fill="hold"/>
                                        <p:tgtEl>
                                          <p:spTgt spid="63"/>
                                        </p:tgtEl>
                                        <p:attrNameLst>
                                          <p:attrName>ppt_y</p:attrName>
                                        </p:attrNameLst>
                                      </p:cBhvr>
                                      <p:tavLst>
                                        <p:tav tm="0">
                                          <p:val>
                                            <p:strVal val="0-#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1000" fill="hold"/>
                                        <p:tgtEl>
                                          <p:spTgt spid="64"/>
                                        </p:tgtEl>
                                        <p:attrNameLst>
                                          <p:attrName>ppt_x</p:attrName>
                                        </p:attrNameLst>
                                      </p:cBhvr>
                                      <p:tavLst>
                                        <p:tav tm="0">
                                          <p:val>
                                            <p:strVal val="#ppt_x"/>
                                          </p:val>
                                        </p:tav>
                                        <p:tav tm="100000">
                                          <p:val>
                                            <p:strVal val="#ppt_x"/>
                                          </p:val>
                                        </p:tav>
                                      </p:tavLst>
                                    </p:anim>
                                    <p:anim calcmode="lin" valueType="num">
                                      <p:cBhvr additive="base">
                                        <p:cTn id="28" dur="1000" fill="hold"/>
                                        <p:tgtEl>
                                          <p:spTgt spid="64"/>
                                        </p:tgtEl>
                                        <p:attrNameLst>
                                          <p:attrName>ppt_y</p:attrName>
                                        </p:attrNameLst>
                                      </p:cBhvr>
                                      <p:tavLst>
                                        <p:tav tm="0">
                                          <p:val>
                                            <p:strVal val="1+#ppt_h/2"/>
                                          </p:val>
                                        </p:tav>
                                        <p:tav tm="100000">
                                          <p:val>
                                            <p:strVal val="#ppt_y"/>
                                          </p:val>
                                        </p:tav>
                                      </p:tavLst>
                                    </p:anim>
                                  </p:childTnLst>
                                </p:cTn>
                              </p:par>
                            </p:childTnLst>
                          </p:cTn>
                        </p:par>
                        <p:par>
                          <p:cTn id="29" fill="hold">
                            <p:stCondLst>
                              <p:cond delay="4300"/>
                            </p:stCondLst>
                            <p:childTnLst>
                              <p:par>
                                <p:cTn id="30" presetID="10" presetClass="entr" presetSubtype="0"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42" presetClass="path" presetSubtype="0" decel="100000" fill="hold" nodeType="withEffect">
                                  <p:stCondLst>
                                    <p:cond delay="100"/>
                                  </p:stCondLst>
                                  <p:childTnLst>
                                    <p:animMotion origin="layout" path="M -3.75E-6 -0.04051 L -3.75E-6 4.44444E-6 " pathEditMode="relative" rAng="0" ptsTypes="AA">
                                      <p:cBhvr>
                                        <p:cTn id="34" dur="500" fill="hold"/>
                                        <p:tgtEl>
                                          <p:spTgt spid="70"/>
                                        </p:tgtEl>
                                        <p:attrNameLst>
                                          <p:attrName>ppt_x</p:attrName>
                                          <p:attrName>ppt_y</p:attrName>
                                        </p:attrNameLst>
                                      </p:cBhvr>
                                      <p:rCtr x="0" y="2014"/>
                                    </p:animMotion>
                                  </p:childTnLst>
                                </p:cTn>
                              </p:par>
                            </p:childTnLst>
                          </p:cTn>
                        </p:par>
                        <p:par>
                          <p:cTn id="35" fill="hold">
                            <p:stCondLst>
                              <p:cond delay="4900"/>
                            </p:stCondLst>
                            <p:childTnLst>
                              <p:par>
                                <p:cTn id="36" presetID="55" presetClass="entr" presetSubtype="0" fill="hold" nodeType="afterEffect">
                                  <p:stCondLst>
                                    <p:cond delay="0"/>
                                  </p:stCondLst>
                                  <p:childTnLst>
                                    <p:set>
                                      <p:cBhvr>
                                        <p:cTn id="37" dur="1" fill="hold">
                                          <p:stCondLst>
                                            <p:cond delay="0"/>
                                          </p:stCondLst>
                                        </p:cTn>
                                        <p:tgtEl>
                                          <p:spTgt spid="74"/>
                                        </p:tgtEl>
                                        <p:attrNameLst>
                                          <p:attrName>style.visibility</p:attrName>
                                        </p:attrNameLst>
                                      </p:cBhvr>
                                      <p:to>
                                        <p:strVal val="visible"/>
                                      </p:to>
                                    </p:set>
                                    <p:anim calcmode="lin" valueType="num">
                                      <p:cBhvr>
                                        <p:cTn id="38" dur="1000" fill="hold"/>
                                        <p:tgtEl>
                                          <p:spTgt spid="74"/>
                                        </p:tgtEl>
                                        <p:attrNameLst>
                                          <p:attrName>ppt_w</p:attrName>
                                        </p:attrNameLst>
                                      </p:cBhvr>
                                      <p:tavLst>
                                        <p:tav tm="0">
                                          <p:val>
                                            <p:strVal val="#ppt_w*0.70"/>
                                          </p:val>
                                        </p:tav>
                                        <p:tav tm="100000">
                                          <p:val>
                                            <p:strVal val="#ppt_w"/>
                                          </p:val>
                                        </p:tav>
                                      </p:tavLst>
                                    </p:anim>
                                    <p:anim calcmode="lin" valueType="num">
                                      <p:cBhvr>
                                        <p:cTn id="39" dur="1000" fill="hold"/>
                                        <p:tgtEl>
                                          <p:spTgt spid="74"/>
                                        </p:tgtEl>
                                        <p:attrNameLst>
                                          <p:attrName>ppt_h</p:attrName>
                                        </p:attrNameLst>
                                      </p:cBhvr>
                                      <p:tavLst>
                                        <p:tav tm="0">
                                          <p:val>
                                            <p:strVal val="#ppt_h"/>
                                          </p:val>
                                        </p:tav>
                                        <p:tav tm="100000">
                                          <p:val>
                                            <p:strVal val="#ppt_h"/>
                                          </p:val>
                                        </p:tav>
                                      </p:tavLst>
                                    </p:anim>
                                    <p:animEffect transition="in" filter="fade">
                                      <p:cBhvr>
                                        <p:cTn id="40" dur="1000"/>
                                        <p:tgtEl>
                                          <p:spTgt spid="74"/>
                                        </p:tgtEl>
                                      </p:cBhvr>
                                    </p:animEffect>
                                  </p:childTnLst>
                                </p:cTn>
                              </p:par>
                            </p:childTnLst>
                          </p:cTn>
                        </p:par>
                        <p:par>
                          <p:cTn id="41" fill="hold">
                            <p:stCondLst>
                              <p:cond delay="5900"/>
                            </p:stCondLst>
                            <p:childTnLst>
                              <p:par>
                                <p:cTn id="42" presetID="10" presetClass="entr" presetSubtype="0" fill="hold" nodeType="after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42" presetClass="path" presetSubtype="0" decel="100000" fill="hold" nodeType="withEffect">
                                  <p:stCondLst>
                                    <p:cond delay="100"/>
                                  </p:stCondLst>
                                  <p:childTnLst>
                                    <p:animMotion origin="layout" path="M 2.91667E-6 -0.04051 L 2.91667E-6 2.22222E-6 " pathEditMode="relative" rAng="0" ptsTypes="AA">
                                      <p:cBhvr>
                                        <p:cTn id="46" dur="500" fill="hold"/>
                                        <p:tgtEl>
                                          <p:spTgt spid="78"/>
                                        </p:tgtEl>
                                        <p:attrNameLst>
                                          <p:attrName>ppt_x</p:attrName>
                                          <p:attrName>ppt_y</p:attrName>
                                        </p:attrNameLst>
                                      </p:cBhvr>
                                      <p:rCtr x="0" y="2014"/>
                                    </p:animMotion>
                                  </p:childTnLst>
                                </p:cTn>
                              </p:par>
                            </p:childTnLst>
                          </p:cTn>
                        </p:par>
                        <p:par>
                          <p:cTn id="47" fill="hold">
                            <p:stCondLst>
                              <p:cond delay="6500"/>
                            </p:stCondLst>
                            <p:childTnLst>
                              <p:par>
                                <p:cTn id="48" presetID="55" presetClass="entr" presetSubtype="0" fill="hold" nodeType="after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1000" fill="hold"/>
                                        <p:tgtEl>
                                          <p:spTgt spid="82"/>
                                        </p:tgtEl>
                                        <p:attrNameLst>
                                          <p:attrName>ppt_w</p:attrName>
                                        </p:attrNameLst>
                                      </p:cBhvr>
                                      <p:tavLst>
                                        <p:tav tm="0">
                                          <p:val>
                                            <p:strVal val="#ppt_w*0.70"/>
                                          </p:val>
                                        </p:tav>
                                        <p:tav tm="100000">
                                          <p:val>
                                            <p:strVal val="#ppt_w"/>
                                          </p:val>
                                        </p:tav>
                                      </p:tavLst>
                                    </p:anim>
                                    <p:anim calcmode="lin" valueType="num">
                                      <p:cBhvr>
                                        <p:cTn id="51" dur="1000" fill="hold"/>
                                        <p:tgtEl>
                                          <p:spTgt spid="82"/>
                                        </p:tgtEl>
                                        <p:attrNameLst>
                                          <p:attrName>ppt_h</p:attrName>
                                        </p:attrNameLst>
                                      </p:cBhvr>
                                      <p:tavLst>
                                        <p:tav tm="0">
                                          <p:val>
                                            <p:strVal val="#ppt_h"/>
                                          </p:val>
                                        </p:tav>
                                        <p:tav tm="100000">
                                          <p:val>
                                            <p:strVal val="#ppt_h"/>
                                          </p:val>
                                        </p:tav>
                                      </p:tavLst>
                                    </p:anim>
                                    <p:animEffect transition="in" filter="fade">
                                      <p:cBhvr>
                                        <p:cTn id="52" dur="1000"/>
                                        <p:tgtEl>
                                          <p:spTgt spid="82"/>
                                        </p:tgtEl>
                                      </p:cBhvr>
                                    </p:animEffect>
                                  </p:childTnLst>
                                </p:cTn>
                              </p:par>
                            </p:childTnLst>
                          </p:cTn>
                        </p:par>
                        <p:par>
                          <p:cTn id="53" fill="hold">
                            <p:stCondLst>
                              <p:cond delay="7500"/>
                            </p:stCondLst>
                            <p:childTnLst>
                              <p:par>
                                <p:cTn id="54" presetID="10" presetClass="entr" presetSubtype="0"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42" presetClass="path" presetSubtype="0" decel="100000" fill="hold" nodeType="withEffect">
                                  <p:stCondLst>
                                    <p:cond delay="100"/>
                                  </p:stCondLst>
                                  <p:childTnLst>
                                    <p:animMotion origin="layout" path="M -4.16667E-7 -0.04051 L -4.16667E-7 -7.40741E-7 " pathEditMode="relative" rAng="0" ptsTypes="AA">
                                      <p:cBhvr>
                                        <p:cTn id="58" dur="500" fill="hold"/>
                                        <p:tgtEl>
                                          <p:spTgt spid="86"/>
                                        </p:tgtEl>
                                        <p:attrNameLst>
                                          <p:attrName>ppt_x</p:attrName>
                                          <p:attrName>ppt_y</p:attrName>
                                        </p:attrNameLst>
                                      </p:cBhvr>
                                      <p:rCtr x="0" y="2014"/>
                                    </p:animMotion>
                                  </p:childTnLst>
                                </p:cTn>
                              </p:par>
                            </p:childTnLst>
                          </p:cTn>
                        </p:par>
                        <p:par>
                          <p:cTn id="59" fill="hold">
                            <p:stCondLst>
                              <p:cond delay="8100"/>
                            </p:stCondLst>
                            <p:childTnLst>
                              <p:par>
                                <p:cTn id="60" presetID="55" presetClass="entr" presetSubtype="0" fill="hold" nodeType="afterEffect">
                                  <p:stCondLst>
                                    <p:cond delay="0"/>
                                  </p:stCondLst>
                                  <p:childTnLst>
                                    <p:set>
                                      <p:cBhvr>
                                        <p:cTn id="61" dur="1" fill="hold">
                                          <p:stCondLst>
                                            <p:cond delay="0"/>
                                          </p:stCondLst>
                                        </p:cTn>
                                        <p:tgtEl>
                                          <p:spTgt spid="90"/>
                                        </p:tgtEl>
                                        <p:attrNameLst>
                                          <p:attrName>style.visibility</p:attrName>
                                        </p:attrNameLst>
                                      </p:cBhvr>
                                      <p:to>
                                        <p:strVal val="visible"/>
                                      </p:to>
                                    </p:set>
                                    <p:anim calcmode="lin" valueType="num">
                                      <p:cBhvr>
                                        <p:cTn id="62" dur="1000" fill="hold"/>
                                        <p:tgtEl>
                                          <p:spTgt spid="90"/>
                                        </p:tgtEl>
                                        <p:attrNameLst>
                                          <p:attrName>ppt_w</p:attrName>
                                        </p:attrNameLst>
                                      </p:cBhvr>
                                      <p:tavLst>
                                        <p:tav tm="0">
                                          <p:val>
                                            <p:strVal val="#ppt_w*0.70"/>
                                          </p:val>
                                        </p:tav>
                                        <p:tav tm="100000">
                                          <p:val>
                                            <p:strVal val="#ppt_w"/>
                                          </p:val>
                                        </p:tav>
                                      </p:tavLst>
                                    </p:anim>
                                    <p:anim calcmode="lin" valueType="num">
                                      <p:cBhvr>
                                        <p:cTn id="63" dur="1000" fill="hold"/>
                                        <p:tgtEl>
                                          <p:spTgt spid="90"/>
                                        </p:tgtEl>
                                        <p:attrNameLst>
                                          <p:attrName>ppt_h</p:attrName>
                                        </p:attrNameLst>
                                      </p:cBhvr>
                                      <p:tavLst>
                                        <p:tav tm="0">
                                          <p:val>
                                            <p:strVal val="#ppt_h"/>
                                          </p:val>
                                        </p:tav>
                                        <p:tav tm="100000">
                                          <p:val>
                                            <p:strVal val="#ppt_h"/>
                                          </p:val>
                                        </p:tav>
                                      </p:tavLst>
                                    </p:anim>
                                    <p:animEffect transition="in" filter="fade">
                                      <p:cBhvr>
                                        <p:cTn id="64"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grpSp>
        <p:nvGrpSpPr>
          <p:cNvPr id="47" name="Group 32">
            <a:extLst>
              <a:ext uri="{FF2B5EF4-FFF2-40B4-BE49-F238E27FC236}">
                <a16:creationId xmlns:a16="http://schemas.microsoft.com/office/drawing/2014/main" id="{C248B3CE-91B6-4E9F-A3C0-FCFE646212C3}"/>
              </a:ext>
            </a:extLst>
          </p:cNvPr>
          <p:cNvGrpSpPr/>
          <p:nvPr/>
        </p:nvGrpSpPr>
        <p:grpSpPr>
          <a:xfrm>
            <a:off x="4406989" y="1851302"/>
            <a:ext cx="3378033" cy="3485077"/>
            <a:chOff x="2973390" y="2011099"/>
            <a:chExt cx="3267496" cy="3371038"/>
          </a:xfrm>
        </p:grpSpPr>
        <p:grpSp>
          <p:nvGrpSpPr>
            <p:cNvPr id="48" name="Group 2">
              <a:extLst>
                <a:ext uri="{FF2B5EF4-FFF2-40B4-BE49-F238E27FC236}">
                  <a16:creationId xmlns:a16="http://schemas.microsoft.com/office/drawing/2014/main" id="{FCD18BCC-A088-43C2-9D56-52F50B08E798}"/>
                </a:ext>
              </a:extLst>
            </p:cNvPr>
            <p:cNvGrpSpPr/>
            <p:nvPr/>
          </p:nvGrpSpPr>
          <p:grpSpPr>
            <a:xfrm>
              <a:off x="2973390" y="2011099"/>
              <a:ext cx="3267496" cy="3371038"/>
              <a:chOff x="4356463" y="2025506"/>
              <a:chExt cx="3267496" cy="3371038"/>
            </a:xfrm>
          </p:grpSpPr>
          <p:grpSp>
            <p:nvGrpSpPr>
              <p:cNvPr id="50" name="Group 3">
                <a:extLst>
                  <a:ext uri="{FF2B5EF4-FFF2-40B4-BE49-F238E27FC236}">
                    <a16:creationId xmlns:a16="http://schemas.microsoft.com/office/drawing/2014/main" id="{15217974-E3D8-4837-AA28-5517DBE622C3}"/>
                  </a:ext>
                </a:extLst>
              </p:cNvPr>
              <p:cNvGrpSpPr/>
              <p:nvPr/>
            </p:nvGrpSpPr>
            <p:grpSpPr>
              <a:xfrm>
                <a:off x="4356463" y="2129048"/>
                <a:ext cx="3267496" cy="3267496"/>
                <a:chOff x="5223361" y="2142704"/>
                <a:chExt cx="2743200" cy="2743200"/>
              </a:xfrm>
            </p:grpSpPr>
            <p:grpSp>
              <p:nvGrpSpPr>
                <p:cNvPr id="55" name="Group 8">
                  <a:extLst>
                    <a:ext uri="{FF2B5EF4-FFF2-40B4-BE49-F238E27FC236}">
                      <a16:creationId xmlns:a16="http://schemas.microsoft.com/office/drawing/2014/main" id="{04E26FAE-C70E-41C1-839F-39D9D738FBAA}"/>
                    </a:ext>
                  </a:extLst>
                </p:cNvPr>
                <p:cNvGrpSpPr/>
                <p:nvPr/>
              </p:nvGrpSpPr>
              <p:grpSpPr>
                <a:xfrm>
                  <a:off x="5223361" y="2142704"/>
                  <a:ext cx="2743200" cy="2743200"/>
                  <a:chOff x="5277790" y="2142704"/>
                  <a:chExt cx="2743200" cy="2743200"/>
                </a:xfrm>
              </p:grpSpPr>
              <p:sp>
                <p:nvSpPr>
                  <p:cNvPr id="61" name="Oval 14">
                    <a:extLst>
                      <a:ext uri="{FF2B5EF4-FFF2-40B4-BE49-F238E27FC236}">
                        <a16:creationId xmlns:a16="http://schemas.microsoft.com/office/drawing/2014/main" id="{B7A27874-50D9-4F4B-9C9E-4D32B5ACD4D1}"/>
                      </a:ext>
                    </a:extLst>
                  </p:cNvPr>
                  <p:cNvSpPr/>
                  <p:nvPr/>
                </p:nvSpPr>
                <p:spPr>
                  <a:xfrm>
                    <a:off x="5963590" y="2828504"/>
                    <a:ext cx="1371600" cy="13716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2" name="Oval 15">
                    <a:extLst>
                      <a:ext uri="{FF2B5EF4-FFF2-40B4-BE49-F238E27FC236}">
                        <a16:creationId xmlns:a16="http://schemas.microsoft.com/office/drawing/2014/main" id="{C103621D-7DBC-4447-AFB1-250B0A362DA1}"/>
                      </a:ext>
                    </a:extLst>
                  </p:cNvPr>
                  <p:cNvSpPr/>
                  <p:nvPr/>
                </p:nvSpPr>
                <p:spPr>
                  <a:xfrm>
                    <a:off x="5734990" y="2599904"/>
                    <a:ext cx="1828800" cy="18288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3" name="Oval 16">
                    <a:extLst>
                      <a:ext uri="{FF2B5EF4-FFF2-40B4-BE49-F238E27FC236}">
                        <a16:creationId xmlns:a16="http://schemas.microsoft.com/office/drawing/2014/main" id="{01F922E5-D65D-4F15-BF56-DB4163EF35FE}"/>
                      </a:ext>
                    </a:extLst>
                  </p:cNvPr>
                  <p:cNvSpPr/>
                  <p:nvPr/>
                </p:nvSpPr>
                <p:spPr>
                  <a:xfrm>
                    <a:off x="5506390" y="2371304"/>
                    <a:ext cx="2286000" cy="22860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4" name="Oval 17">
                    <a:extLst>
                      <a:ext uri="{FF2B5EF4-FFF2-40B4-BE49-F238E27FC236}">
                        <a16:creationId xmlns:a16="http://schemas.microsoft.com/office/drawing/2014/main" id="{D4434262-458C-4ADA-A853-7E5F876E4FB9}"/>
                      </a:ext>
                    </a:extLst>
                  </p:cNvPr>
                  <p:cNvSpPr/>
                  <p:nvPr/>
                </p:nvSpPr>
                <p:spPr>
                  <a:xfrm>
                    <a:off x="5277790" y="2142704"/>
                    <a:ext cx="2743200" cy="27432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grpSp>
            <p:grpSp>
              <p:nvGrpSpPr>
                <p:cNvPr id="56" name="Group 9">
                  <a:extLst>
                    <a:ext uri="{FF2B5EF4-FFF2-40B4-BE49-F238E27FC236}">
                      <a16:creationId xmlns:a16="http://schemas.microsoft.com/office/drawing/2014/main" id="{EF4BE0C5-2A26-4886-A7EC-6F8F3682D203}"/>
                    </a:ext>
                  </a:extLst>
                </p:cNvPr>
                <p:cNvGrpSpPr/>
                <p:nvPr/>
              </p:nvGrpSpPr>
              <p:grpSpPr>
                <a:xfrm>
                  <a:off x="5223361" y="2142704"/>
                  <a:ext cx="2743200" cy="2743200"/>
                  <a:chOff x="5277790" y="2142704"/>
                  <a:chExt cx="2743200" cy="2743200"/>
                </a:xfrm>
              </p:grpSpPr>
              <p:sp>
                <p:nvSpPr>
                  <p:cNvPr id="57" name="Oval 8">
                    <a:extLst>
                      <a:ext uri="{FF2B5EF4-FFF2-40B4-BE49-F238E27FC236}">
                        <a16:creationId xmlns:a16="http://schemas.microsoft.com/office/drawing/2014/main" id="{51E9F549-B65C-4E4B-A9A4-75523C21FC87}"/>
                      </a:ext>
                    </a:extLst>
                  </p:cNvPr>
                  <p:cNvSpPr/>
                  <p:nvPr/>
                </p:nvSpPr>
                <p:spPr>
                  <a:xfrm>
                    <a:off x="5963590" y="2828504"/>
                    <a:ext cx="1371600" cy="1371600"/>
                  </a:xfrm>
                  <a:prstGeom prst="arc">
                    <a:avLst>
                      <a:gd name="adj1" fmla="val 5359724"/>
                      <a:gd name="adj2" fmla="val 0"/>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58" name="Oval 9">
                    <a:extLst>
                      <a:ext uri="{FF2B5EF4-FFF2-40B4-BE49-F238E27FC236}">
                        <a16:creationId xmlns:a16="http://schemas.microsoft.com/office/drawing/2014/main" id="{46919B74-73F5-4785-829D-EFF1C4A46316}"/>
                      </a:ext>
                    </a:extLst>
                  </p:cNvPr>
                  <p:cNvSpPr/>
                  <p:nvPr/>
                </p:nvSpPr>
                <p:spPr>
                  <a:xfrm>
                    <a:off x="5734990" y="2599904"/>
                    <a:ext cx="1828800" cy="1828800"/>
                  </a:xfrm>
                  <a:prstGeom prst="arc">
                    <a:avLst>
                      <a:gd name="adj1" fmla="val 5412641"/>
                      <a:gd name="adj2" fmla="val 19544384"/>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59" name="Oval 10">
                    <a:extLst>
                      <a:ext uri="{FF2B5EF4-FFF2-40B4-BE49-F238E27FC236}">
                        <a16:creationId xmlns:a16="http://schemas.microsoft.com/office/drawing/2014/main" id="{BB189D4D-B67E-4988-AFBE-7B060DF1CF42}"/>
                      </a:ext>
                    </a:extLst>
                  </p:cNvPr>
                  <p:cNvSpPr/>
                  <p:nvPr/>
                </p:nvSpPr>
                <p:spPr>
                  <a:xfrm>
                    <a:off x="5506390" y="2371304"/>
                    <a:ext cx="2286000" cy="2286000"/>
                  </a:xfrm>
                  <a:prstGeom prst="arc">
                    <a:avLst>
                      <a:gd name="adj1" fmla="val 5403484"/>
                      <a:gd name="adj2" fmla="val 17934073"/>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0" name="Oval 11">
                    <a:extLst>
                      <a:ext uri="{FF2B5EF4-FFF2-40B4-BE49-F238E27FC236}">
                        <a16:creationId xmlns:a16="http://schemas.microsoft.com/office/drawing/2014/main" id="{B29C22B4-3FDE-43D4-81D4-E5A81BE923C9}"/>
                      </a:ext>
                    </a:extLst>
                  </p:cNvPr>
                  <p:cNvSpPr/>
                  <p:nvPr/>
                </p:nvSpPr>
                <p:spPr>
                  <a:xfrm>
                    <a:off x="5277790" y="2142704"/>
                    <a:ext cx="2743200" cy="2743200"/>
                  </a:xfrm>
                  <a:prstGeom prst="arc">
                    <a:avLst>
                      <a:gd name="adj1" fmla="val 5394056"/>
                      <a:gd name="adj2" fmla="val 16697110"/>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grpSp>
          </p:grpSp>
          <p:sp>
            <p:nvSpPr>
              <p:cNvPr id="51" name="TextBox 4">
                <a:extLst>
                  <a:ext uri="{FF2B5EF4-FFF2-40B4-BE49-F238E27FC236}">
                    <a16:creationId xmlns:a16="http://schemas.microsoft.com/office/drawing/2014/main" id="{8EF03DC2-61C6-4E2A-BC49-30C85D945816}"/>
                  </a:ext>
                </a:extLst>
              </p:cNvPr>
              <p:cNvSpPr txBox="1"/>
              <p:nvPr/>
            </p:nvSpPr>
            <p:spPr>
              <a:xfrm>
                <a:off x="5759799" y="2025506"/>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50%</a:t>
                </a:r>
              </a:p>
            </p:txBody>
          </p:sp>
          <p:sp>
            <p:nvSpPr>
              <p:cNvPr id="52" name="TextBox 5">
                <a:extLst>
                  <a:ext uri="{FF2B5EF4-FFF2-40B4-BE49-F238E27FC236}">
                    <a16:creationId xmlns:a16="http://schemas.microsoft.com/office/drawing/2014/main" id="{260282E5-1223-4B01-AA61-FA2949D1FE91}"/>
                  </a:ext>
                </a:extLst>
              </p:cNvPr>
              <p:cNvSpPr txBox="1"/>
              <p:nvPr/>
            </p:nvSpPr>
            <p:spPr>
              <a:xfrm>
                <a:off x="5759799" y="2297797"/>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60%</a:t>
                </a:r>
              </a:p>
            </p:txBody>
          </p:sp>
          <p:sp>
            <p:nvSpPr>
              <p:cNvPr id="53" name="TextBox 6">
                <a:extLst>
                  <a:ext uri="{FF2B5EF4-FFF2-40B4-BE49-F238E27FC236}">
                    <a16:creationId xmlns:a16="http://schemas.microsoft.com/office/drawing/2014/main" id="{AFE4A6A2-623C-42B9-BA90-64AB704B409A}"/>
                  </a:ext>
                </a:extLst>
              </p:cNvPr>
              <p:cNvSpPr txBox="1"/>
              <p:nvPr/>
            </p:nvSpPr>
            <p:spPr>
              <a:xfrm>
                <a:off x="5759799" y="2570089"/>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70%</a:t>
                </a:r>
              </a:p>
            </p:txBody>
          </p:sp>
          <p:sp>
            <p:nvSpPr>
              <p:cNvPr id="54" name="TextBox 7">
                <a:extLst>
                  <a:ext uri="{FF2B5EF4-FFF2-40B4-BE49-F238E27FC236}">
                    <a16:creationId xmlns:a16="http://schemas.microsoft.com/office/drawing/2014/main" id="{2F156B5D-0B03-4C75-871D-B64159D253C2}"/>
                  </a:ext>
                </a:extLst>
              </p:cNvPr>
              <p:cNvSpPr txBox="1"/>
              <p:nvPr/>
            </p:nvSpPr>
            <p:spPr>
              <a:xfrm>
                <a:off x="5759799" y="2842380"/>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80%</a:t>
                </a:r>
              </a:p>
            </p:txBody>
          </p:sp>
        </p:grpSp>
        <p:sp>
          <p:nvSpPr>
            <p:cNvPr id="49" name="Freeform 308">
              <a:extLst>
                <a:ext uri="{FF2B5EF4-FFF2-40B4-BE49-F238E27FC236}">
                  <a16:creationId xmlns:a16="http://schemas.microsoft.com/office/drawing/2014/main" id="{23F716B3-51A0-44F4-BB1C-F0F4D6F8AEAD}"/>
                </a:ext>
              </a:extLst>
            </p:cNvPr>
            <p:cNvSpPr>
              <a:spLocks noEditPoints="1"/>
            </p:cNvSpPr>
            <p:nvPr/>
          </p:nvSpPr>
          <p:spPr bwMode="auto">
            <a:xfrm>
              <a:off x="4229093" y="3411818"/>
              <a:ext cx="747016" cy="569601"/>
            </a:xfrm>
            <a:custGeom>
              <a:avLst/>
              <a:gdLst/>
              <a:ahLst/>
              <a:cxnLst>
                <a:cxn ang="0">
                  <a:pos x="156" y="0"/>
                </a:cxn>
                <a:cxn ang="0">
                  <a:pos x="144" y="12"/>
                </a:cxn>
                <a:cxn ang="0">
                  <a:pos x="148" y="21"/>
                </a:cxn>
                <a:cxn ang="0">
                  <a:pos x="113" y="77"/>
                </a:cxn>
                <a:cxn ang="0">
                  <a:pos x="108" y="76"/>
                </a:cxn>
                <a:cxn ang="0">
                  <a:pos x="99" y="80"/>
                </a:cxn>
                <a:cxn ang="0">
                  <a:pos x="63" y="57"/>
                </a:cxn>
                <a:cxn ang="0">
                  <a:pos x="64" y="52"/>
                </a:cxn>
                <a:cxn ang="0">
                  <a:pos x="52" y="40"/>
                </a:cxn>
                <a:cxn ang="0">
                  <a:pos x="40" y="52"/>
                </a:cxn>
                <a:cxn ang="0">
                  <a:pos x="44" y="61"/>
                </a:cxn>
                <a:cxn ang="0">
                  <a:pos x="17" y="105"/>
                </a:cxn>
                <a:cxn ang="0">
                  <a:pos x="12" y="104"/>
                </a:cxn>
                <a:cxn ang="0">
                  <a:pos x="0" y="116"/>
                </a:cxn>
                <a:cxn ang="0">
                  <a:pos x="12" y="128"/>
                </a:cxn>
                <a:cxn ang="0">
                  <a:pos x="24" y="116"/>
                </a:cxn>
                <a:cxn ang="0">
                  <a:pos x="20" y="107"/>
                </a:cxn>
                <a:cxn ang="0">
                  <a:pos x="48" y="63"/>
                </a:cxn>
                <a:cxn ang="0">
                  <a:pos x="52" y="64"/>
                </a:cxn>
                <a:cxn ang="0">
                  <a:pos x="61" y="60"/>
                </a:cxn>
                <a:cxn ang="0">
                  <a:pos x="97" y="83"/>
                </a:cxn>
                <a:cxn ang="0">
                  <a:pos x="96" y="88"/>
                </a:cxn>
                <a:cxn ang="0">
                  <a:pos x="108" y="100"/>
                </a:cxn>
                <a:cxn ang="0">
                  <a:pos x="120" y="88"/>
                </a:cxn>
                <a:cxn ang="0">
                  <a:pos x="116" y="79"/>
                </a:cxn>
                <a:cxn ang="0">
                  <a:pos x="151" y="23"/>
                </a:cxn>
                <a:cxn ang="0">
                  <a:pos x="156" y="24"/>
                </a:cxn>
                <a:cxn ang="0">
                  <a:pos x="168" y="12"/>
                </a:cxn>
                <a:cxn ang="0">
                  <a:pos x="156" y="0"/>
                </a:cxn>
                <a:cxn ang="0">
                  <a:pos x="20" y="116"/>
                </a:cxn>
                <a:cxn ang="0">
                  <a:pos x="12" y="124"/>
                </a:cxn>
                <a:cxn ang="0">
                  <a:pos x="4" y="116"/>
                </a:cxn>
                <a:cxn ang="0">
                  <a:pos x="12" y="108"/>
                </a:cxn>
                <a:cxn ang="0">
                  <a:pos x="20" y="116"/>
                </a:cxn>
                <a:cxn ang="0">
                  <a:pos x="52" y="60"/>
                </a:cxn>
                <a:cxn ang="0">
                  <a:pos x="44" y="52"/>
                </a:cxn>
                <a:cxn ang="0">
                  <a:pos x="52" y="44"/>
                </a:cxn>
                <a:cxn ang="0">
                  <a:pos x="60" y="52"/>
                </a:cxn>
                <a:cxn ang="0">
                  <a:pos x="52" y="60"/>
                </a:cxn>
                <a:cxn ang="0">
                  <a:pos x="108" y="96"/>
                </a:cxn>
                <a:cxn ang="0">
                  <a:pos x="100" y="88"/>
                </a:cxn>
                <a:cxn ang="0">
                  <a:pos x="108" y="80"/>
                </a:cxn>
                <a:cxn ang="0">
                  <a:pos x="116" y="88"/>
                </a:cxn>
                <a:cxn ang="0">
                  <a:pos x="108" y="96"/>
                </a:cxn>
                <a:cxn ang="0">
                  <a:pos x="156" y="20"/>
                </a:cxn>
                <a:cxn ang="0">
                  <a:pos x="148" y="12"/>
                </a:cxn>
                <a:cxn ang="0">
                  <a:pos x="156" y="4"/>
                </a:cxn>
                <a:cxn ang="0">
                  <a:pos x="164" y="12"/>
                </a:cxn>
                <a:cxn ang="0">
                  <a:pos x="156" y="20"/>
                </a:cxn>
              </a:cxnLst>
              <a:rect l="0" t="0" r="r" b="b"/>
              <a:pathLst>
                <a:path w="168" h="128">
                  <a:moveTo>
                    <a:pt x="156" y="0"/>
                  </a:moveTo>
                  <a:cubicBezTo>
                    <a:pt x="149" y="0"/>
                    <a:pt x="144" y="5"/>
                    <a:pt x="144" y="12"/>
                  </a:cubicBezTo>
                  <a:cubicBezTo>
                    <a:pt x="144" y="16"/>
                    <a:pt x="146" y="19"/>
                    <a:pt x="148" y="21"/>
                  </a:cubicBezTo>
                  <a:cubicBezTo>
                    <a:pt x="113" y="77"/>
                    <a:pt x="113" y="77"/>
                    <a:pt x="113" y="77"/>
                  </a:cubicBezTo>
                  <a:cubicBezTo>
                    <a:pt x="111" y="76"/>
                    <a:pt x="110" y="76"/>
                    <a:pt x="108" y="76"/>
                  </a:cubicBezTo>
                  <a:cubicBezTo>
                    <a:pt x="105" y="76"/>
                    <a:pt x="101" y="78"/>
                    <a:pt x="99" y="80"/>
                  </a:cubicBezTo>
                  <a:cubicBezTo>
                    <a:pt x="63" y="57"/>
                    <a:pt x="63" y="57"/>
                    <a:pt x="63" y="57"/>
                  </a:cubicBezTo>
                  <a:cubicBezTo>
                    <a:pt x="64" y="55"/>
                    <a:pt x="64" y="54"/>
                    <a:pt x="64" y="52"/>
                  </a:cubicBezTo>
                  <a:cubicBezTo>
                    <a:pt x="64" y="45"/>
                    <a:pt x="59" y="40"/>
                    <a:pt x="52" y="40"/>
                  </a:cubicBezTo>
                  <a:cubicBezTo>
                    <a:pt x="45" y="40"/>
                    <a:pt x="40" y="45"/>
                    <a:pt x="40" y="52"/>
                  </a:cubicBezTo>
                  <a:cubicBezTo>
                    <a:pt x="40" y="56"/>
                    <a:pt x="42" y="59"/>
                    <a:pt x="44" y="61"/>
                  </a:cubicBezTo>
                  <a:cubicBezTo>
                    <a:pt x="17" y="105"/>
                    <a:pt x="17" y="105"/>
                    <a:pt x="17" y="105"/>
                  </a:cubicBezTo>
                  <a:cubicBezTo>
                    <a:pt x="15" y="104"/>
                    <a:pt x="14" y="104"/>
                    <a:pt x="12" y="104"/>
                  </a:cubicBezTo>
                  <a:cubicBezTo>
                    <a:pt x="5" y="104"/>
                    <a:pt x="0" y="109"/>
                    <a:pt x="0" y="116"/>
                  </a:cubicBezTo>
                  <a:cubicBezTo>
                    <a:pt x="0" y="123"/>
                    <a:pt x="5" y="128"/>
                    <a:pt x="12" y="128"/>
                  </a:cubicBezTo>
                  <a:cubicBezTo>
                    <a:pt x="19" y="128"/>
                    <a:pt x="24" y="123"/>
                    <a:pt x="24" y="116"/>
                  </a:cubicBezTo>
                  <a:cubicBezTo>
                    <a:pt x="24" y="112"/>
                    <a:pt x="22" y="109"/>
                    <a:pt x="20" y="107"/>
                  </a:cubicBezTo>
                  <a:cubicBezTo>
                    <a:pt x="48" y="63"/>
                    <a:pt x="48" y="63"/>
                    <a:pt x="48" y="63"/>
                  </a:cubicBezTo>
                  <a:cubicBezTo>
                    <a:pt x="49" y="64"/>
                    <a:pt x="50" y="64"/>
                    <a:pt x="52" y="64"/>
                  </a:cubicBezTo>
                  <a:cubicBezTo>
                    <a:pt x="55" y="64"/>
                    <a:pt x="59" y="63"/>
                    <a:pt x="61" y="60"/>
                  </a:cubicBezTo>
                  <a:cubicBezTo>
                    <a:pt x="97" y="83"/>
                    <a:pt x="97" y="83"/>
                    <a:pt x="97" y="83"/>
                  </a:cubicBezTo>
                  <a:cubicBezTo>
                    <a:pt x="96" y="85"/>
                    <a:pt x="96" y="86"/>
                    <a:pt x="96" y="88"/>
                  </a:cubicBezTo>
                  <a:cubicBezTo>
                    <a:pt x="96" y="95"/>
                    <a:pt x="101" y="100"/>
                    <a:pt x="108" y="100"/>
                  </a:cubicBezTo>
                  <a:cubicBezTo>
                    <a:pt x="115" y="100"/>
                    <a:pt x="120" y="95"/>
                    <a:pt x="120" y="88"/>
                  </a:cubicBezTo>
                  <a:cubicBezTo>
                    <a:pt x="120" y="85"/>
                    <a:pt x="119" y="81"/>
                    <a:pt x="116" y="79"/>
                  </a:cubicBezTo>
                  <a:cubicBezTo>
                    <a:pt x="151" y="23"/>
                    <a:pt x="151" y="23"/>
                    <a:pt x="151" y="23"/>
                  </a:cubicBezTo>
                  <a:cubicBezTo>
                    <a:pt x="153" y="24"/>
                    <a:pt x="154" y="24"/>
                    <a:pt x="156" y="24"/>
                  </a:cubicBezTo>
                  <a:cubicBezTo>
                    <a:pt x="163" y="24"/>
                    <a:pt x="168" y="19"/>
                    <a:pt x="168" y="12"/>
                  </a:cubicBezTo>
                  <a:cubicBezTo>
                    <a:pt x="168" y="5"/>
                    <a:pt x="163" y="0"/>
                    <a:pt x="156" y="0"/>
                  </a:cubicBezTo>
                  <a:close/>
                  <a:moveTo>
                    <a:pt x="20" y="116"/>
                  </a:moveTo>
                  <a:cubicBezTo>
                    <a:pt x="20" y="120"/>
                    <a:pt x="16" y="124"/>
                    <a:pt x="12" y="124"/>
                  </a:cubicBezTo>
                  <a:cubicBezTo>
                    <a:pt x="8" y="124"/>
                    <a:pt x="4" y="120"/>
                    <a:pt x="4" y="116"/>
                  </a:cubicBezTo>
                  <a:cubicBezTo>
                    <a:pt x="4" y="112"/>
                    <a:pt x="8" y="108"/>
                    <a:pt x="12" y="108"/>
                  </a:cubicBezTo>
                  <a:cubicBezTo>
                    <a:pt x="16" y="108"/>
                    <a:pt x="20" y="112"/>
                    <a:pt x="20" y="116"/>
                  </a:cubicBezTo>
                  <a:close/>
                  <a:moveTo>
                    <a:pt x="52" y="60"/>
                  </a:moveTo>
                  <a:cubicBezTo>
                    <a:pt x="48" y="60"/>
                    <a:pt x="44" y="56"/>
                    <a:pt x="44" y="52"/>
                  </a:cubicBezTo>
                  <a:cubicBezTo>
                    <a:pt x="44" y="48"/>
                    <a:pt x="48" y="44"/>
                    <a:pt x="52" y="44"/>
                  </a:cubicBezTo>
                  <a:cubicBezTo>
                    <a:pt x="56" y="44"/>
                    <a:pt x="60" y="48"/>
                    <a:pt x="60" y="52"/>
                  </a:cubicBezTo>
                  <a:cubicBezTo>
                    <a:pt x="60" y="56"/>
                    <a:pt x="56" y="60"/>
                    <a:pt x="52" y="60"/>
                  </a:cubicBezTo>
                  <a:close/>
                  <a:moveTo>
                    <a:pt x="108" y="96"/>
                  </a:moveTo>
                  <a:cubicBezTo>
                    <a:pt x="104" y="96"/>
                    <a:pt x="100" y="92"/>
                    <a:pt x="100" y="88"/>
                  </a:cubicBezTo>
                  <a:cubicBezTo>
                    <a:pt x="100" y="84"/>
                    <a:pt x="104" y="80"/>
                    <a:pt x="108" y="80"/>
                  </a:cubicBezTo>
                  <a:cubicBezTo>
                    <a:pt x="112" y="80"/>
                    <a:pt x="116" y="84"/>
                    <a:pt x="116" y="88"/>
                  </a:cubicBezTo>
                  <a:cubicBezTo>
                    <a:pt x="116" y="92"/>
                    <a:pt x="112" y="96"/>
                    <a:pt x="108" y="96"/>
                  </a:cubicBezTo>
                  <a:close/>
                  <a:moveTo>
                    <a:pt x="156" y="20"/>
                  </a:moveTo>
                  <a:cubicBezTo>
                    <a:pt x="152" y="20"/>
                    <a:pt x="148" y="16"/>
                    <a:pt x="148" y="12"/>
                  </a:cubicBezTo>
                  <a:cubicBezTo>
                    <a:pt x="148" y="8"/>
                    <a:pt x="152" y="4"/>
                    <a:pt x="156" y="4"/>
                  </a:cubicBezTo>
                  <a:cubicBezTo>
                    <a:pt x="160" y="4"/>
                    <a:pt x="164" y="8"/>
                    <a:pt x="164" y="12"/>
                  </a:cubicBezTo>
                  <a:cubicBezTo>
                    <a:pt x="164" y="16"/>
                    <a:pt x="160" y="20"/>
                    <a:pt x="156" y="20"/>
                  </a:cubicBezTo>
                  <a:close/>
                </a:path>
              </a:pathLst>
            </a:custGeom>
            <a:solidFill>
              <a:srgbClr val="323232"/>
            </a:solidFill>
            <a:ln w="12700">
              <a:solidFill>
                <a:srgbClr val="677180"/>
              </a:solidFill>
              <a:round/>
              <a:headEnd/>
              <a:tailEnd/>
            </a:ln>
          </p:spPr>
          <p:txBody>
            <a:bodyPr vert="horz" wrap="square" lIns="121920" tIns="60960" rIns="121920" bIns="60960" numCol="1" anchor="t" anchorCtr="0" compatLnSpc="1">
              <a:prstTxWarp prst="textNoShape">
                <a:avLst/>
              </a:prstTxWarp>
            </a:bodyPr>
            <a:lstStyle/>
            <a:p>
              <a:pPr>
                <a:defRPr/>
              </a:pPr>
              <a:endParaRPr lang="id-ID" sz="2000" kern="0">
                <a:solidFill>
                  <a:srgbClr val="FFFFFF"/>
                </a:solidFill>
                <a:latin typeface="微软雅黑" panose="020B0503020204020204" pitchFamily="34" charset="-122"/>
                <a:ea typeface="微软雅黑" panose="020B0503020204020204" pitchFamily="34" charset="-122"/>
              </a:endParaRPr>
            </a:p>
          </p:txBody>
        </p:sp>
      </p:grpSp>
      <p:grpSp>
        <p:nvGrpSpPr>
          <p:cNvPr id="93" name="PA-组合 5">
            <a:extLst>
              <a:ext uri="{FF2B5EF4-FFF2-40B4-BE49-F238E27FC236}">
                <a16:creationId xmlns:a16="http://schemas.microsoft.com/office/drawing/2014/main" id="{E5FA9AAF-4E9E-4E3F-B135-1915269B3A61}"/>
              </a:ext>
            </a:extLst>
          </p:cNvPr>
          <p:cNvGrpSpPr/>
          <p:nvPr>
            <p:custDataLst>
              <p:tags r:id="rId1"/>
            </p:custDataLst>
          </p:nvPr>
        </p:nvGrpSpPr>
        <p:grpSpPr>
          <a:xfrm>
            <a:off x="1122667" y="3333068"/>
            <a:ext cx="2271160" cy="2198789"/>
            <a:chOff x="4997641" y="2723647"/>
            <a:chExt cx="2271160" cy="2198788"/>
          </a:xfrm>
        </p:grpSpPr>
        <p:sp>
          <p:nvSpPr>
            <p:cNvPr id="94" name="PA-文本框 7">
              <a:extLst>
                <a:ext uri="{FF2B5EF4-FFF2-40B4-BE49-F238E27FC236}">
                  <a16:creationId xmlns:a16="http://schemas.microsoft.com/office/drawing/2014/main" id="{C0CDA3F7-7D17-42DF-BC05-E5496BF7AB6A}"/>
                </a:ext>
              </a:extLst>
            </p:cNvPr>
            <p:cNvSpPr txBox="1"/>
            <p:nvPr>
              <p:custDataLst>
                <p:tags r:id="rId18"/>
              </p:custDataLst>
            </p:nvPr>
          </p:nvSpPr>
          <p:spPr>
            <a:xfrm>
              <a:off x="4997641" y="3649266"/>
              <a:ext cx="2271160" cy="1273169"/>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自此右键只保留文字单击添加详细文字说明单击添加详细文字说明</a:t>
              </a:r>
            </a:p>
          </p:txBody>
        </p:sp>
        <p:sp>
          <p:nvSpPr>
            <p:cNvPr id="95" name="PA-文本框 8">
              <a:extLst>
                <a:ext uri="{FF2B5EF4-FFF2-40B4-BE49-F238E27FC236}">
                  <a16:creationId xmlns:a16="http://schemas.microsoft.com/office/drawing/2014/main" id="{E4FA6025-7796-4B22-8C6F-EB25EC01D945}"/>
                </a:ext>
              </a:extLst>
            </p:cNvPr>
            <p:cNvSpPr txBox="1"/>
            <p:nvPr>
              <p:custDataLst>
                <p:tags r:id="rId19"/>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96" name="PA-直接连接符 9">
              <a:extLst>
                <a:ext uri="{FF2B5EF4-FFF2-40B4-BE49-F238E27FC236}">
                  <a16:creationId xmlns:a16="http://schemas.microsoft.com/office/drawing/2014/main" id="{AE5A357D-1095-4892-84DA-5BBADFFCD18B}"/>
                </a:ext>
              </a:extLst>
            </p:cNvPr>
            <p:cNvCxnSpPr/>
            <p:nvPr>
              <p:custDataLst>
                <p:tags r:id="rId20"/>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97" name="PA-组合 6">
            <a:extLst>
              <a:ext uri="{FF2B5EF4-FFF2-40B4-BE49-F238E27FC236}">
                <a16:creationId xmlns:a16="http://schemas.microsoft.com/office/drawing/2014/main" id="{B5C540A9-79AF-46AE-A337-FFB310A471A1}"/>
              </a:ext>
            </a:extLst>
          </p:cNvPr>
          <p:cNvGrpSpPr/>
          <p:nvPr>
            <p:custDataLst>
              <p:tags r:id="rId2"/>
            </p:custDataLst>
          </p:nvPr>
        </p:nvGrpSpPr>
        <p:grpSpPr>
          <a:xfrm>
            <a:off x="1548861" y="2139302"/>
            <a:ext cx="1418785" cy="1418785"/>
            <a:chOff x="5423829" y="1529877"/>
            <a:chExt cx="1418785" cy="1418785"/>
          </a:xfrm>
        </p:grpSpPr>
        <p:grpSp>
          <p:nvGrpSpPr>
            <p:cNvPr id="98" name="PA-组合 14">
              <a:extLst>
                <a:ext uri="{FF2B5EF4-FFF2-40B4-BE49-F238E27FC236}">
                  <a16:creationId xmlns:a16="http://schemas.microsoft.com/office/drawing/2014/main" id="{A6B45203-E7BF-4559-90FE-856205BF29B5}"/>
                </a:ext>
              </a:extLst>
            </p:cNvPr>
            <p:cNvGrpSpPr/>
            <p:nvPr>
              <p:custDataLst>
                <p:tags r:id="rId13"/>
              </p:custDataLst>
            </p:nvPr>
          </p:nvGrpSpPr>
          <p:grpSpPr>
            <a:xfrm>
              <a:off x="5423829" y="1529877"/>
              <a:ext cx="1418785" cy="1418785"/>
              <a:chOff x="1333481" y="1593118"/>
              <a:chExt cx="1418785" cy="1418785"/>
            </a:xfrm>
          </p:grpSpPr>
          <p:sp>
            <p:nvSpPr>
              <p:cNvPr id="100" name="PA-↖">
                <a:extLst>
                  <a:ext uri="{FF2B5EF4-FFF2-40B4-BE49-F238E27FC236}">
                    <a16:creationId xmlns:a16="http://schemas.microsoft.com/office/drawing/2014/main" id="{49527531-D1CF-416B-AD96-4443DAFE24C4}"/>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01" name="PA-↘">
                <a:extLst>
                  <a:ext uri="{FF2B5EF4-FFF2-40B4-BE49-F238E27FC236}">
                    <a16:creationId xmlns:a16="http://schemas.microsoft.com/office/drawing/2014/main" id="{71A425D3-9F18-4A92-9C81-AF6A8E48597A}"/>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02" name="PA-1">
                <a:extLst>
                  <a:ext uri="{FF2B5EF4-FFF2-40B4-BE49-F238E27FC236}">
                    <a16:creationId xmlns:a16="http://schemas.microsoft.com/office/drawing/2014/main" id="{0A549292-2DAF-45D6-89C5-EFD8877194C0}"/>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99" name="PA-任意多边形 1134">
              <a:extLst>
                <a:ext uri="{FF2B5EF4-FFF2-40B4-BE49-F238E27FC236}">
                  <a16:creationId xmlns:a16="http://schemas.microsoft.com/office/drawing/2014/main" id="{00E0575F-EA8A-478A-963D-37774DEF8E40}"/>
                </a:ext>
              </a:extLst>
            </p:cNvPr>
            <p:cNvSpPr>
              <a:spLocks noEditPoints="1"/>
            </p:cNvSpPr>
            <p:nvPr>
              <p:custDataLst>
                <p:tags r:id="rId14"/>
              </p:custDataLst>
            </p:nvPr>
          </p:nvSpPr>
          <p:spPr bwMode="auto">
            <a:xfrm>
              <a:off x="5885636" y="1938191"/>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103" name="PA-组合 4">
            <a:extLst>
              <a:ext uri="{FF2B5EF4-FFF2-40B4-BE49-F238E27FC236}">
                <a16:creationId xmlns:a16="http://schemas.microsoft.com/office/drawing/2014/main" id="{DE49CC34-B0AB-4B0F-A420-0DFDB9005351}"/>
              </a:ext>
            </a:extLst>
          </p:cNvPr>
          <p:cNvGrpSpPr/>
          <p:nvPr>
            <p:custDataLst>
              <p:tags r:id="rId3"/>
            </p:custDataLst>
          </p:nvPr>
        </p:nvGrpSpPr>
        <p:grpSpPr>
          <a:xfrm>
            <a:off x="8740577" y="3333072"/>
            <a:ext cx="2271160" cy="2198789"/>
            <a:chOff x="8074617" y="2723647"/>
            <a:chExt cx="2271160" cy="2198788"/>
          </a:xfrm>
        </p:grpSpPr>
        <p:sp>
          <p:nvSpPr>
            <p:cNvPr id="104" name="PA-文本框 12">
              <a:extLst>
                <a:ext uri="{FF2B5EF4-FFF2-40B4-BE49-F238E27FC236}">
                  <a16:creationId xmlns:a16="http://schemas.microsoft.com/office/drawing/2014/main" id="{0FF861C6-50D9-4A6C-8FB3-BBAFD448F649}"/>
                </a:ext>
              </a:extLst>
            </p:cNvPr>
            <p:cNvSpPr txBox="1"/>
            <p:nvPr>
              <p:custDataLst>
                <p:tags r:id="rId10"/>
              </p:custDataLst>
            </p:nvPr>
          </p:nvSpPr>
          <p:spPr>
            <a:xfrm>
              <a:off x="8074617" y="3649266"/>
              <a:ext cx="2271160" cy="1273169"/>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自此右键只保留文字单击添加详细文字说明单击添加详细文字说明</a:t>
              </a:r>
            </a:p>
          </p:txBody>
        </p:sp>
        <p:sp>
          <p:nvSpPr>
            <p:cNvPr id="105" name="PA-文本框 13">
              <a:extLst>
                <a:ext uri="{FF2B5EF4-FFF2-40B4-BE49-F238E27FC236}">
                  <a16:creationId xmlns:a16="http://schemas.microsoft.com/office/drawing/2014/main" id="{19E08CBE-E6B2-4699-9C4B-E5BE4E9907A7}"/>
                </a:ext>
              </a:extLst>
            </p:cNvPr>
            <p:cNvSpPr txBox="1"/>
            <p:nvPr>
              <p:custDataLst>
                <p:tags r:id="rId11"/>
              </p:custDataLst>
            </p:nvPr>
          </p:nvSpPr>
          <p:spPr>
            <a:xfrm>
              <a:off x="8671588" y="3258439"/>
              <a:ext cx="1077218"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06" name="PA-直接连接符 14">
              <a:extLst>
                <a:ext uri="{FF2B5EF4-FFF2-40B4-BE49-F238E27FC236}">
                  <a16:creationId xmlns:a16="http://schemas.microsoft.com/office/drawing/2014/main" id="{A269662C-AA78-4E8E-BC2F-CE18411A0FA1}"/>
                </a:ext>
              </a:extLst>
            </p:cNvPr>
            <p:cNvCxnSpPr/>
            <p:nvPr>
              <p:custDataLst>
                <p:tags r:id="rId12"/>
              </p:custDataLst>
            </p:nvPr>
          </p:nvCxnSpPr>
          <p:spPr>
            <a:xfrm>
              <a:off x="9210197" y="2723647"/>
              <a:ext cx="0" cy="476954"/>
            </a:xfrm>
            <a:prstGeom prst="line">
              <a:avLst/>
            </a:prstGeom>
            <a:noFill/>
            <a:ln w="6350" cap="flat" cmpd="sng" algn="ctr">
              <a:solidFill>
                <a:srgbClr val="526175"/>
              </a:solidFill>
              <a:prstDash val="solid"/>
              <a:miter lim="800000"/>
            </a:ln>
            <a:effectLst/>
          </p:spPr>
        </p:cxnSp>
      </p:grpSp>
      <p:grpSp>
        <p:nvGrpSpPr>
          <p:cNvPr id="107" name="PA-组合 7">
            <a:extLst>
              <a:ext uri="{FF2B5EF4-FFF2-40B4-BE49-F238E27FC236}">
                <a16:creationId xmlns:a16="http://schemas.microsoft.com/office/drawing/2014/main" id="{35BC0F49-89E1-4CB8-BD5B-36591D2879CA}"/>
              </a:ext>
            </a:extLst>
          </p:cNvPr>
          <p:cNvGrpSpPr/>
          <p:nvPr>
            <p:custDataLst>
              <p:tags r:id="rId4"/>
            </p:custDataLst>
          </p:nvPr>
        </p:nvGrpSpPr>
        <p:grpSpPr>
          <a:xfrm>
            <a:off x="9166770" y="2139302"/>
            <a:ext cx="1418785" cy="1418785"/>
            <a:chOff x="8500805" y="1529877"/>
            <a:chExt cx="1418785" cy="1418785"/>
          </a:xfrm>
        </p:grpSpPr>
        <p:grpSp>
          <p:nvGrpSpPr>
            <p:cNvPr id="108" name="PA-组合 18">
              <a:extLst>
                <a:ext uri="{FF2B5EF4-FFF2-40B4-BE49-F238E27FC236}">
                  <a16:creationId xmlns:a16="http://schemas.microsoft.com/office/drawing/2014/main" id="{B705CA87-5E9B-453A-9C0D-F3330C8451F3}"/>
                </a:ext>
              </a:extLst>
            </p:cNvPr>
            <p:cNvGrpSpPr/>
            <p:nvPr>
              <p:custDataLst>
                <p:tags r:id="rId5"/>
              </p:custDataLst>
            </p:nvPr>
          </p:nvGrpSpPr>
          <p:grpSpPr>
            <a:xfrm>
              <a:off x="8500805" y="1529877"/>
              <a:ext cx="1418785" cy="1418785"/>
              <a:chOff x="1333481" y="1593118"/>
              <a:chExt cx="1418785" cy="1418785"/>
            </a:xfrm>
          </p:grpSpPr>
          <p:sp>
            <p:nvSpPr>
              <p:cNvPr id="110" name="PA-↖">
                <a:extLst>
                  <a:ext uri="{FF2B5EF4-FFF2-40B4-BE49-F238E27FC236}">
                    <a16:creationId xmlns:a16="http://schemas.microsoft.com/office/drawing/2014/main" id="{DDE5F306-B49C-48AE-9740-FB1587FA7917}"/>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11" name="PA-↘">
                <a:extLst>
                  <a:ext uri="{FF2B5EF4-FFF2-40B4-BE49-F238E27FC236}">
                    <a16:creationId xmlns:a16="http://schemas.microsoft.com/office/drawing/2014/main" id="{15D2AFBF-34F2-44F8-88B6-1DC19C7C700D}"/>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12" name="PA-1">
                <a:extLst>
                  <a:ext uri="{FF2B5EF4-FFF2-40B4-BE49-F238E27FC236}">
                    <a16:creationId xmlns:a16="http://schemas.microsoft.com/office/drawing/2014/main" id="{993A2420-43AB-4552-95B5-6ECC2965D966}"/>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09" name="PA-任意多边形 848">
              <a:extLst>
                <a:ext uri="{FF2B5EF4-FFF2-40B4-BE49-F238E27FC236}">
                  <a16:creationId xmlns:a16="http://schemas.microsoft.com/office/drawing/2014/main" id="{E2AE4624-D37E-451A-B84B-C6501A91C6B5}"/>
                </a:ext>
              </a:extLst>
            </p:cNvPr>
            <p:cNvSpPr>
              <a:spLocks noEditPoints="1"/>
            </p:cNvSpPr>
            <p:nvPr>
              <p:custDataLst>
                <p:tags r:id="rId6"/>
              </p:custDataLst>
            </p:nvPr>
          </p:nvSpPr>
          <p:spPr bwMode="auto">
            <a:xfrm>
              <a:off x="8937218" y="1960410"/>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4685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21" presetClass="entr" presetSubtype="1"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heel(1)">
                                      <p:cBhvr>
                                        <p:cTn id="19" dur="500"/>
                                        <p:tgtEl>
                                          <p:spTgt spid="47"/>
                                        </p:tgtEl>
                                      </p:cBhvr>
                                    </p:animEffect>
                                  </p:childTnLst>
                                </p:cTn>
                              </p:par>
                            </p:childTnLst>
                          </p:cTn>
                        </p:par>
                        <p:par>
                          <p:cTn id="20" fill="hold">
                            <p:stCondLst>
                              <p:cond delay="2800"/>
                            </p:stCondLst>
                            <p:childTnLst>
                              <p:par>
                                <p:cTn id="21" presetID="10" presetClass="entr" presetSubtype="0"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42" presetClass="path" presetSubtype="0" decel="100000" fill="hold" nodeType="withEffect">
                                  <p:stCondLst>
                                    <p:cond delay="100"/>
                                  </p:stCondLst>
                                  <p:childTnLst>
                                    <p:animMotion origin="layout" path="M 3.75E-6 -0.04051 L 3.75E-6 3.7037E-6 " pathEditMode="relative" rAng="0" ptsTypes="AA">
                                      <p:cBhvr>
                                        <p:cTn id="25" dur="500" fill="hold"/>
                                        <p:tgtEl>
                                          <p:spTgt spid="93"/>
                                        </p:tgtEl>
                                        <p:attrNameLst>
                                          <p:attrName>ppt_x</p:attrName>
                                          <p:attrName>ppt_y</p:attrName>
                                        </p:attrNameLst>
                                      </p:cBhvr>
                                      <p:rCtr x="0" y="2014"/>
                                    </p:animMotion>
                                  </p:childTnLst>
                                </p:cTn>
                              </p:par>
                              <p:par>
                                <p:cTn id="26" presetID="10" presetClass="entr" presetSubtype="0"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64" presetClass="path" presetSubtype="0" decel="100000" fill="hold" nodeType="withEffect">
                                  <p:stCondLst>
                                    <p:cond delay="0"/>
                                  </p:stCondLst>
                                  <p:childTnLst>
                                    <p:animMotion origin="layout" path="M 3.75E-6 0.03912 L 3.75E-6 2.22222E-6 " pathEditMode="relative" rAng="0" ptsTypes="AA">
                                      <p:cBhvr>
                                        <p:cTn id="30" dur="500" fill="hold"/>
                                        <p:tgtEl>
                                          <p:spTgt spid="97"/>
                                        </p:tgtEl>
                                        <p:attrNameLst>
                                          <p:attrName>ppt_x</p:attrName>
                                          <p:attrName>ppt_y</p:attrName>
                                        </p:attrNameLst>
                                      </p:cBhvr>
                                      <p:rCtr x="0" y="-1968"/>
                                    </p:animMotion>
                                  </p:childTnLst>
                                </p:cTn>
                              </p:par>
                              <p:par>
                                <p:cTn id="31" presetID="10" presetClass="entr" presetSubtype="0" fill="hold" nodeType="withEffect">
                                  <p:stCondLst>
                                    <p:cond delay="30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42" presetClass="path" presetSubtype="0" decel="100000" fill="hold" nodeType="withEffect">
                                  <p:stCondLst>
                                    <p:cond delay="300"/>
                                  </p:stCondLst>
                                  <p:childTnLst>
                                    <p:animMotion origin="layout" path="M 3.95833E-6 -0.04051 L 3.95833E-6 3.7037E-6 " pathEditMode="relative" rAng="0" ptsTypes="AA">
                                      <p:cBhvr>
                                        <p:cTn id="35" dur="500" fill="hold"/>
                                        <p:tgtEl>
                                          <p:spTgt spid="103"/>
                                        </p:tgtEl>
                                        <p:attrNameLst>
                                          <p:attrName>ppt_x</p:attrName>
                                          <p:attrName>ppt_y</p:attrName>
                                        </p:attrNameLst>
                                      </p:cBhvr>
                                      <p:rCtr x="0" y="2014"/>
                                    </p:animMotion>
                                  </p:childTnLst>
                                </p:cTn>
                              </p:par>
                              <p:par>
                                <p:cTn id="36" presetID="10" presetClass="entr" presetSubtype="0" fill="hold" nodeType="withEffect">
                                  <p:stCondLst>
                                    <p:cond delay="20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64" presetClass="path" presetSubtype="0" decel="100000" fill="hold" nodeType="withEffect">
                                  <p:stCondLst>
                                    <p:cond delay="200"/>
                                  </p:stCondLst>
                                  <p:childTnLst>
                                    <p:animMotion origin="layout" path="M 3.95833E-6 0.03912 L 3.95833E-6 2.22222E-6 " pathEditMode="relative" rAng="0" ptsTypes="AA">
                                      <p:cBhvr>
                                        <p:cTn id="40" dur="500" fill="hold"/>
                                        <p:tgtEl>
                                          <p:spTgt spid="107"/>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16" name="PA-1">
            <a:extLst>
              <a:ext uri="{FF2B5EF4-FFF2-40B4-BE49-F238E27FC236}">
                <a16:creationId xmlns:a16="http://schemas.microsoft.com/office/drawing/2014/main" id="{71B33F18-1AE7-462F-AFE6-4EC02EF0221A}"/>
              </a:ext>
            </a:extLst>
          </p:cNvPr>
          <p:cNvSpPr>
            <a:spLocks/>
          </p:cNvSpPr>
          <p:nvPr>
            <p:custDataLst>
              <p:tags r:id="rId1"/>
            </p:custDataLst>
          </p:nvPr>
        </p:nvSpPr>
        <p:spPr>
          <a:xfrm flipH="1" flipV="1">
            <a:off x="9824754" y="407774"/>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 name="PA-任意多边形 849">
            <a:extLst>
              <a:ext uri="{FF2B5EF4-FFF2-40B4-BE49-F238E27FC236}">
                <a16:creationId xmlns:a16="http://schemas.microsoft.com/office/drawing/2014/main" id="{45BC779E-CAD2-460A-8617-A5248E8346E8}"/>
              </a:ext>
            </a:extLst>
          </p:cNvPr>
          <p:cNvSpPr>
            <a:spLocks noEditPoints="1"/>
          </p:cNvSpPr>
          <p:nvPr>
            <p:custDataLst>
              <p:tags r:id="rId2"/>
            </p:custDataLst>
          </p:nvPr>
        </p:nvSpPr>
        <p:spPr bwMode="auto">
          <a:xfrm>
            <a:off x="9954046" y="484993"/>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8" name="Rectangle 23">
            <a:extLst>
              <a:ext uri="{FF2B5EF4-FFF2-40B4-BE49-F238E27FC236}">
                <a16:creationId xmlns:a16="http://schemas.microsoft.com/office/drawing/2014/main" id="{9C406E75-D510-40A1-9E16-22E0933E6D4F}"/>
              </a:ext>
            </a:extLst>
          </p:cNvPr>
          <p:cNvSpPr/>
          <p:nvPr/>
        </p:nvSpPr>
        <p:spPr>
          <a:xfrm>
            <a:off x="10262620" y="507798"/>
            <a:ext cx="1454769" cy="261610"/>
          </a:xfrm>
          <a:prstGeom prst="rect">
            <a:avLst/>
          </a:prstGeom>
        </p:spPr>
        <p:txBody>
          <a:bodyPr wrap="square">
            <a:spAutoFit/>
          </a:bodyPr>
          <a:lstStyle/>
          <a:p>
            <a:pPr algn="ctr">
              <a:defRPr/>
            </a:pPr>
            <a:r>
              <a:rPr lang="en-US" sz="1100" spc="300" noProof="1">
                <a:solidFill>
                  <a:schemeClr val="accent1">
                    <a:lumMod val="50000"/>
                  </a:schemeClr>
                </a:solidFill>
                <a:latin typeface="+mn-ea"/>
              </a:rPr>
              <a:t>PART FOUR</a:t>
            </a:r>
          </a:p>
        </p:txBody>
      </p:sp>
      <p:sp>
        <p:nvSpPr>
          <p:cNvPr id="135" name="文本框 134">
            <a:extLst>
              <a:ext uri="{FF2B5EF4-FFF2-40B4-BE49-F238E27FC236}">
                <a16:creationId xmlns:a16="http://schemas.microsoft.com/office/drawing/2014/main" id="{71A6994C-C463-4FE9-8104-EB04EA74E062}"/>
              </a:ext>
            </a:extLst>
          </p:cNvPr>
          <p:cNvSpPr txBox="1"/>
          <p:nvPr/>
        </p:nvSpPr>
        <p:spPr>
          <a:xfrm>
            <a:off x="1590035"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09:00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6" name="文本框 135">
            <a:extLst>
              <a:ext uri="{FF2B5EF4-FFF2-40B4-BE49-F238E27FC236}">
                <a16:creationId xmlns:a16="http://schemas.microsoft.com/office/drawing/2014/main" id="{339B75E2-C959-40E6-8890-9B06C317B515}"/>
              </a:ext>
            </a:extLst>
          </p:cNvPr>
          <p:cNvSpPr txBox="1"/>
          <p:nvPr/>
        </p:nvSpPr>
        <p:spPr>
          <a:xfrm>
            <a:off x="4019229"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10:00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7" name="文本框 136">
            <a:extLst>
              <a:ext uri="{FF2B5EF4-FFF2-40B4-BE49-F238E27FC236}">
                <a16:creationId xmlns:a16="http://schemas.microsoft.com/office/drawing/2014/main" id="{86478BBE-AE83-47D0-9436-2CC3D160553B}"/>
              </a:ext>
            </a:extLst>
          </p:cNvPr>
          <p:cNvSpPr txBox="1"/>
          <p:nvPr/>
        </p:nvSpPr>
        <p:spPr>
          <a:xfrm>
            <a:off x="6448423"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11:00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8" name="文本框 137">
            <a:extLst>
              <a:ext uri="{FF2B5EF4-FFF2-40B4-BE49-F238E27FC236}">
                <a16:creationId xmlns:a16="http://schemas.microsoft.com/office/drawing/2014/main" id="{FBC81828-70DA-48AE-A9AC-6C1A655E4A39}"/>
              </a:ext>
            </a:extLst>
          </p:cNvPr>
          <p:cNvSpPr txBox="1"/>
          <p:nvPr/>
        </p:nvSpPr>
        <p:spPr>
          <a:xfrm>
            <a:off x="8877617"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12:00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9" name="Text Placeholder 32">
            <a:extLst>
              <a:ext uri="{FF2B5EF4-FFF2-40B4-BE49-F238E27FC236}">
                <a16:creationId xmlns:a16="http://schemas.microsoft.com/office/drawing/2014/main" id="{741792DD-2CED-4D5F-A8C3-B92014D83389}"/>
              </a:ext>
            </a:extLst>
          </p:cNvPr>
          <p:cNvSpPr txBox="1">
            <a:spLocks/>
          </p:cNvSpPr>
          <p:nvPr/>
        </p:nvSpPr>
        <p:spPr>
          <a:xfrm>
            <a:off x="1370771"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Text Placeholder 33">
            <a:extLst>
              <a:ext uri="{FF2B5EF4-FFF2-40B4-BE49-F238E27FC236}">
                <a16:creationId xmlns:a16="http://schemas.microsoft.com/office/drawing/2014/main" id="{2561814A-7341-4AF5-A802-24DA7E351277}"/>
              </a:ext>
            </a:extLst>
          </p:cNvPr>
          <p:cNvSpPr txBox="1">
            <a:spLocks/>
          </p:cNvSpPr>
          <p:nvPr/>
        </p:nvSpPr>
        <p:spPr>
          <a:xfrm>
            <a:off x="1528903"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Text Placeholder 32">
            <a:extLst>
              <a:ext uri="{FF2B5EF4-FFF2-40B4-BE49-F238E27FC236}">
                <a16:creationId xmlns:a16="http://schemas.microsoft.com/office/drawing/2014/main" id="{B373CDA9-6014-4786-A573-0ABB2EFF211E}"/>
              </a:ext>
            </a:extLst>
          </p:cNvPr>
          <p:cNvSpPr txBox="1">
            <a:spLocks/>
          </p:cNvSpPr>
          <p:nvPr/>
        </p:nvSpPr>
        <p:spPr>
          <a:xfrm>
            <a:off x="3799965"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Text Placeholder 33">
            <a:extLst>
              <a:ext uri="{FF2B5EF4-FFF2-40B4-BE49-F238E27FC236}">
                <a16:creationId xmlns:a16="http://schemas.microsoft.com/office/drawing/2014/main" id="{E5E10B3C-FBCE-45E2-A475-AE7B3B872673}"/>
              </a:ext>
            </a:extLst>
          </p:cNvPr>
          <p:cNvSpPr txBox="1">
            <a:spLocks/>
          </p:cNvSpPr>
          <p:nvPr/>
        </p:nvSpPr>
        <p:spPr>
          <a:xfrm>
            <a:off x="3958097"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3" name="Text Placeholder 32">
            <a:extLst>
              <a:ext uri="{FF2B5EF4-FFF2-40B4-BE49-F238E27FC236}">
                <a16:creationId xmlns:a16="http://schemas.microsoft.com/office/drawing/2014/main" id="{39B357E8-7BBE-40D0-949C-9B1D5EC33D8F}"/>
              </a:ext>
            </a:extLst>
          </p:cNvPr>
          <p:cNvSpPr txBox="1">
            <a:spLocks/>
          </p:cNvSpPr>
          <p:nvPr/>
        </p:nvSpPr>
        <p:spPr>
          <a:xfrm>
            <a:off x="6229159"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4" name="Text Placeholder 33">
            <a:extLst>
              <a:ext uri="{FF2B5EF4-FFF2-40B4-BE49-F238E27FC236}">
                <a16:creationId xmlns:a16="http://schemas.microsoft.com/office/drawing/2014/main" id="{6BCD5626-4B66-4062-ABF0-3FF1D10E79BB}"/>
              </a:ext>
            </a:extLst>
          </p:cNvPr>
          <p:cNvSpPr txBox="1">
            <a:spLocks/>
          </p:cNvSpPr>
          <p:nvPr/>
        </p:nvSpPr>
        <p:spPr>
          <a:xfrm>
            <a:off x="6387291"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Text Placeholder 32">
            <a:extLst>
              <a:ext uri="{FF2B5EF4-FFF2-40B4-BE49-F238E27FC236}">
                <a16:creationId xmlns:a16="http://schemas.microsoft.com/office/drawing/2014/main" id="{1483FDFB-81AC-4A84-BB5C-62E04A8D3022}"/>
              </a:ext>
            </a:extLst>
          </p:cNvPr>
          <p:cNvSpPr txBox="1">
            <a:spLocks/>
          </p:cNvSpPr>
          <p:nvPr/>
        </p:nvSpPr>
        <p:spPr>
          <a:xfrm>
            <a:off x="8658353"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6" name="Text Placeholder 33">
            <a:extLst>
              <a:ext uri="{FF2B5EF4-FFF2-40B4-BE49-F238E27FC236}">
                <a16:creationId xmlns:a16="http://schemas.microsoft.com/office/drawing/2014/main" id="{C4AD1E82-295F-49BE-9C93-E5B7B9CDFB0A}"/>
              </a:ext>
            </a:extLst>
          </p:cNvPr>
          <p:cNvSpPr txBox="1">
            <a:spLocks/>
          </p:cNvSpPr>
          <p:nvPr/>
        </p:nvSpPr>
        <p:spPr>
          <a:xfrm>
            <a:off x="8816485"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7" name="组合 146">
            <a:extLst>
              <a:ext uri="{FF2B5EF4-FFF2-40B4-BE49-F238E27FC236}">
                <a16:creationId xmlns:a16="http://schemas.microsoft.com/office/drawing/2014/main" id="{CF843ADB-52BB-44DE-8943-89DD3E775C05}"/>
              </a:ext>
            </a:extLst>
          </p:cNvPr>
          <p:cNvGrpSpPr/>
          <p:nvPr/>
        </p:nvGrpSpPr>
        <p:grpSpPr>
          <a:xfrm>
            <a:off x="1469019" y="4704311"/>
            <a:ext cx="2489079" cy="5052119"/>
            <a:chOff x="1311678" y="5345661"/>
            <a:chExt cx="2489079" cy="5052118"/>
          </a:xfrm>
        </p:grpSpPr>
        <p:grpSp>
          <p:nvGrpSpPr>
            <p:cNvPr id="148" name="Group 107">
              <a:extLst>
                <a:ext uri="{FF2B5EF4-FFF2-40B4-BE49-F238E27FC236}">
                  <a16:creationId xmlns:a16="http://schemas.microsoft.com/office/drawing/2014/main" id="{1EF64FD2-29A6-4B9C-A33D-7353BD55352D}"/>
                </a:ext>
              </a:extLst>
            </p:cNvPr>
            <p:cNvGrpSpPr/>
            <p:nvPr/>
          </p:nvGrpSpPr>
          <p:grpSpPr>
            <a:xfrm>
              <a:off x="1311678" y="5345661"/>
              <a:ext cx="2489079" cy="5052118"/>
              <a:chOff x="2022591" y="1131543"/>
              <a:chExt cx="2489079" cy="5052118"/>
            </a:xfrm>
            <a:effectLst>
              <a:outerShdw blurRad="1270000" dist="889000" dir="2400000" algn="tl" rotWithShape="0">
                <a:srgbClr val="7F91A9">
                  <a:alpha val="40000"/>
                </a:srgbClr>
              </a:outerShdw>
            </a:effectLst>
          </p:grpSpPr>
          <p:sp>
            <p:nvSpPr>
              <p:cNvPr id="150" name="Rounded Rectangle 108">
                <a:extLst>
                  <a:ext uri="{FF2B5EF4-FFF2-40B4-BE49-F238E27FC236}">
                    <a16:creationId xmlns:a16="http://schemas.microsoft.com/office/drawing/2014/main" id="{5372C8E4-389E-467C-87BB-766B35C7C32C}"/>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1" name="Скругленный прямоугольник 51">
                <a:extLst>
                  <a:ext uri="{FF2B5EF4-FFF2-40B4-BE49-F238E27FC236}">
                    <a16:creationId xmlns:a16="http://schemas.microsoft.com/office/drawing/2014/main" id="{E54D4676-2784-4A86-BC0D-A4490DC809F9}"/>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2" name="Скругленный прямоугольник 51">
                <a:extLst>
                  <a:ext uri="{FF2B5EF4-FFF2-40B4-BE49-F238E27FC236}">
                    <a16:creationId xmlns:a16="http://schemas.microsoft.com/office/drawing/2014/main" id="{30B602F9-5A01-492A-849E-F078F2A93E1A}"/>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3" name="Скругленный прямоугольник 51">
                <a:extLst>
                  <a:ext uri="{FF2B5EF4-FFF2-40B4-BE49-F238E27FC236}">
                    <a16:creationId xmlns:a16="http://schemas.microsoft.com/office/drawing/2014/main" id="{8C59DFEA-9C30-4C6E-B56F-930A1240DADB}"/>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4" name="Скругленный прямоугольник 42">
                <a:extLst>
                  <a:ext uri="{FF2B5EF4-FFF2-40B4-BE49-F238E27FC236}">
                    <a16:creationId xmlns:a16="http://schemas.microsoft.com/office/drawing/2014/main" id="{B9CD719F-8104-4C05-B521-B0817C472229}"/>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5" name="Овал 50">
                <a:extLst>
                  <a:ext uri="{FF2B5EF4-FFF2-40B4-BE49-F238E27FC236}">
                    <a16:creationId xmlns:a16="http://schemas.microsoft.com/office/drawing/2014/main" id="{98983D1E-A734-4F54-93BC-6F94A75138D2}"/>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6" name="Скругленный прямоугольник 51">
                <a:extLst>
                  <a:ext uri="{FF2B5EF4-FFF2-40B4-BE49-F238E27FC236}">
                    <a16:creationId xmlns:a16="http://schemas.microsoft.com/office/drawing/2014/main" id="{842079D5-FE54-4C56-914F-7D14F7A6F8AD}"/>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7" name="Овал 52">
                <a:extLst>
                  <a:ext uri="{FF2B5EF4-FFF2-40B4-BE49-F238E27FC236}">
                    <a16:creationId xmlns:a16="http://schemas.microsoft.com/office/drawing/2014/main" id="{718DE79D-C8DA-4272-AA1F-F2E858A6C983}"/>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8" name="Овал 53">
                <a:extLst>
                  <a:ext uri="{FF2B5EF4-FFF2-40B4-BE49-F238E27FC236}">
                    <a16:creationId xmlns:a16="http://schemas.microsoft.com/office/drawing/2014/main" id="{4EAAEE55-4F3D-46B4-8C91-506539A3646C}"/>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9" name="矩形 148">
              <a:extLst>
                <a:ext uri="{FF2B5EF4-FFF2-40B4-BE49-F238E27FC236}">
                  <a16:creationId xmlns:a16="http://schemas.microsoft.com/office/drawing/2014/main" id="{4FFFCB19-3843-4474-A529-67261D6234E0}"/>
                </a:ext>
              </a:extLst>
            </p:cNvPr>
            <p:cNvSpPr/>
            <p:nvPr/>
          </p:nvSpPr>
          <p:spPr>
            <a:xfrm>
              <a:off x="1525060" y="5865077"/>
              <a:ext cx="2107139" cy="1720405"/>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1F71987-AD8C-4E70-B57E-32B5F391182D}"/>
              </a:ext>
            </a:extLst>
          </p:cNvPr>
          <p:cNvGrpSpPr/>
          <p:nvPr/>
        </p:nvGrpSpPr>
        <p:grpSpPr>
          <a:xfrm>
            <a:off x="4636805" y="4704311"/>
            <a:ext cx="2489079" cy="5052119"/>
            <a:chOff x="4479459" y="5345661"/>
            <a:chExt cx="2489079" cy="5052118"/>
          </a:xfrm>
        </p:grpSpPr>
        <p:grpSp>
          <p:nvGrpSpPr>
            <p:cNvPr id="160" name="Group 107">
              <a:extLst>
                <a:ext uri="{FF2B5EF4-FFF2-40B4-BE49-F238E27FC236}">
                  <a16:creationId xmlns:a16="http://schemas.microsoft.com/office/drawing/2014/main" id="{432BD28A-78C3-477F-8FC4-1AD475AF48B6}"/>
                </a:ext>
              </a:extLst>
            </p:cNvPr>
            <p:cNvGrpSpPr/>
            <p:nvPr/>
          </p:nvGrpSpPr>
          <p:grpSpPr>
            <a:xfrm>
              <a:off x="4479459" y="5345661"/>
              <a:ext cx="2489079" cy="5052118"/>
              <a:chOff x="2022591" y="1131543"/>
              <a:chExt cx="2489079" cy="5052118"/>
            </a:xfrm>
            <a:effectLst>
              <a:outerShdw blurRad="1270000" dist="889000" dir="2400000" algn="tl" rotWithShape="0">
                <a:srgbClr val="7F91A9">
                  <a:alpha val="40000"/>
                </a:srgbClr>
              </a:outerShdw>
            </a:effectLst>
          </p:grpSpPr>
          <p:sp>
            <p:nvSpPr>
              <p:cNvPr id="162" name="Rounded Rectangle 108">
                <a:extLst>
                  <a:ext uri="{FF2B5EF4-FFF2-40B4-BE49-F238E27FC236}">
                    <a16:creationId xmlns:a16="http://schemas.microsoft.com/office/drawing/2014/main" id="{EE9D9600-BB4B-40D4-9B52-868B291FE402}"/>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3" name="Скругленный прямоугольник 51">
                <a:extLst>
                  <a:ext uri="{FF2B5EF4-FFF2-40B4-BE49-F238E27FC236}">
                    <a16:creationId xmlns:a16="http://schemas.microsoft.com/office/drawing/2014/main" id="{2454A56F-755A-410F-8439-3AD10AE9A192}"/>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4" name="Скругленный прямоугольник 51">
                <a:extLst>
                  <a:ext uri="{FF2B5EF4-FFF2-40B4-BE49-F238E27FC236}">
                    <a16:creationId xmlns:a16="http://schemas.microsoft.com/office/drawing/2014/main" id="{C9C01B3B-3DF4-451D-860E-775958A0A9F2}"/>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5" name="Скругленный прямоугольник 51">
                <a:extLst>
                  <a:ext uri="{FF2B5EF4-FFF2-40B4-BE49-F238E27FC236}">
                    <a16:creationId xmlns:a16="http://schemas.microsoft.com/office/drawing/2014/main" id="{F4B7ACC6-B626-4FA8-9F80-F8EE29170DE3}"/>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6" name="Скругленный прямоугольник 42">
                <a:extLst>
                  <a:ext uri="{FF2B5EF4-FFF2-40B4-BE49-F238E27FC236}">
                    <a16:creationId xmlns:a16="http://schemas.microsoft.com/office/drawing/2014/main" id="{C446BDBC-7642-4EB1-AB83-E14BCCF42812}"/>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7" name="Овал 50">
                <a:extLst>
                  <a:ext uri="{FF2B5EF4-FFF2-40B4-BE49-F238E27FC236}">
                    <a16:creationId xmlns:a16="http://schemas.microsoft.com/office/drawing/2014/main" id="{996B6C5F-A2C4-4D2C-88DE-A50EC4D4B425}"/>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8" name="Скругленный прямоугольник 51">
                <a:extLst>
                  <a:ext uri="{FF2B5EF4-FFF2-40B4-BE49-F238E27FC236}">
                    <a16:creationId xmlns:a16="http://schemas.microsoft.com/office/drawing/2014/main" id="{F6B7E658-DA31-4973-964A-CC7E10091E57}"/>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9" name="Овал 52">
                <a:extLst>
                  <a:ext uri="{FF2B5EF4-FFF2-40B4-BE49-F238E27FC236}">
                    <a16:creationId xmlns:a16="http://schemas.microsoft.com/office/drawing/2014/main" id="{5AB0FB82-6788-4F92-B85A-5A1B93A3BAE7}"/>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0" name="Овал 53">
                <a:extLst>
                  <a:ext uri="{FF2B5EF4-FFF2-40B4-BE49-F238E27FC236}">
                    <a16:creationId xmlns:a16="http://schemas.microsoft.com/office/drawing/2014/main" id="{E916A0F2-9B05-4DEF-88FD-CAA0E2266BA3}"/>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61" name="矩形 160">
              <a:extLst>
                <a:ext uri="{FF2B5EF4-FFF2-40B4-BE49-F238E27FC236}">
                  <a16:creationId xmlns:a16="http://schemas.microsoft.com/office/drawing/2014/main" id="{A845C95F-B714-4C55-AB2C-776D071E12F1}"/>
                </a:ext>
              </a:extLst>
            </p:cNvPr>
            <p:cNvSpPr/>
            <p:nvPr/>
          </p:nvSpPr>
          <p:spPr>
            <a:xfrm>
              <a:off x="4692841" y="5865077"/>
              <a:ext cx="2107139" cy="1720405"/>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a:extLst>
              <a:ext uri="{FF2B5EF4-FFF2-40B4-BE49-F238E27FC236}">
                <a16:creationId xmlns:a16="http://schemas.microsoft.com/office/drawing/2014/main" id="{6DF530B0-FF3D-4327-91DE-A8F95B533CC1}"/>
              </a:ext>
            </a:extLst>
          </p:cNvPr>
          <p:cNvGrpSpPr/>
          <p:nvPr/>
        </p:nvGrpSpPr>
        <p:grpSpPr>
          <a:xfrm>
            <a:off x="7687025" y="4704311"/>
            <a:ext cx="2489079" cy="5052119"/>
            <a:chOff x="7546181" y="5345661"/>
            <a:chExt cx="2489079" cy="5052118"/>
          </a:xfrm>
        </p:grpSpPr>
        <p:grpSp>
          <p:nvGrpSpPr>
            <p:cNvPr id="172" name="Group 107">
              <a:extLst>
                <a:ext uri="{FF2B5EF4-FFF2-40B4-BE49-F238E27FC236}">
                  <a16:creationId xmlns:a16="http://schemas.microsoft.com/office/drawing/2014/main" id="{0F25C94F-6420-4F36-8DF5-60B45847E2EA}"/>
                </a:ext>
              </a:extLst>
            </p:cNvPr>
            <p:cNvGrpSpPr/>
            <p:nvPr/>
          </p:nvGrpSpPr>
          <p:grpSpPr>
            <a:xfrm>
              <a:off x="7546181" y="5345661"/>
              <a:ext cx="2489079" cy="5052118"/>
              <a:chOff x="2022591" y="1131543"/>
              <a:chExt cx="2489079" cy="5052118"/>
            </a:xfrm>
            <a:effectLst>
              <a:outerShdw blurRad="1270000" dist="889000" dir="2400000" algn="tl" rotWithShape="0">
                <a:srgbClr val="7F91A9">
                  <a:alpha val="40000"/>
                </a:srgbClr>
              </a:outerShdw>
            </a:effectLst>
          </p:grpSpPr>
          <p:sp>
            <p:nvSpPr>
              <p:cNvPr id="174" name="Rounded Rectangle 108">
                <a:extLst>
                  <a:ext uri="{FF2B5EF4-FFF2-40B4-BE49-F238E27FC236}">
                    <a16:creationId xmlns:a16="http://schemas.microsoft.com/office/drawing/2014/main" id="{D2946F51-CDEB-44F4-8596-BBB32EC7B3EB}"/>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5" name="Скругленный прямоугольник 51">
                <a:extLst>
                  <a:ext uri="{FF2B5EF4-FFF2-40B4-BE49-F238E27FC236}">
                    <a16:creationId xmlns:a16="http://schemas.microsoft.com/office/drawing/2014/main" id="{81BADFEC-6EF3-4A02-B4A9-E866D431408C}"/>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6" name="Скругленный прямоугольник 51">
                <a:extLst>
                  <a:ext uri="{FF2B5EF4-FFF2-40B4-BE49-F238E27FC236}">
                    <a16:creationId xmlns:a16="http://schemas.microsoft.com/office/drawing/2014/main" id="{649D70C8-5AD2-4518-837C-E12447FC6CE8}"/>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7" name="Скругленный прямоугольник 51">
                <a:extLst>
                  <a:ext uri="{FF2B5EF4-FFF2-40B4-BE49-F238E27FC236}">
                    <a16:creationId xmlns:a16="http://schemas.microsoft.com/office/drawing/2014/main" id="{BFEFD017-6AD3-44C8-9565-267481846E2C}"/>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8" name="Скругленный прямоугольник 42">
                <a:extLst>
                  <a:ext uri="{FF2B5EF4-FFF2-40B4-BE49-F238E27FC236}">
                    <a16:creationId xmlns:a16="http://schemas.microsoft.com/office/drawing/2014/main" id="{CAD3B1BE-C450-44C7-BF01-D53FB09B3D51}"/>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9" name="Овал 50">
                <a:extLst>
                  <a:ext uri="{FF2B5EF4-FFF2-40B4-BE49-F238E27FC236}">
                    <a16:creationId xmlns:a16="http://schemas.microsoft.com/office/drawing/2014/main" id="{A6A29523-9958-41FC-814E-D8425B0D6364}"/>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0" name="Скругленный прямоугольник 51">
                <a:extLst>
                  <a:ext uri="{FF2B5EF4-FFF2-40B4-BE49-F238E27FC236}">
                    <a16:creationId xmlns:a16="http://schemas.microsoft.com/office/drawing/2014/main" id="{1AEC39B0-9836-49E2-8CDD-6D8182778141}"/>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1" name="Овал 52">
                <a:extLst>
                  <a:ext uri="{FF2B5EF4-FFF2-40B4-BE49-F238E27FC236}">
                    <a16:creationId xmlns:a16="http://schemas.microsoft.com/office/drawing/2014/main" id="{B4D31E93-8258-4284-84BE-6F86771752F1}"/>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2" name="Овал 53">
                <a:extLst>
                  <a:ext uri="{FF2B5EF4-FFF2-40B4-BE49-F238E27FC236}">
                    <a16:creationId xmlns:a16="http://schemas.microsoft.com/office/drawing/2014/main" id="{0B6591B0-FC74-452E-9D37-CCA089218249}"/>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73" name="矩形 172">
              <a:extLst>
                <a:ext uri="{FF2B5EF4-FFF2-40B4-BE49-F238E27FC236}">
                  <a16:creationId xmlns:a16="http://schemas.microsoft.com/office/drawing/2014/main" id="{7DA9E6BA-0A33-49E4-9896-CCA4B42E7D20}"/>
                </a:ext>
              </a:extLst>
            </p:cNvPr>
            <p:cNvSpPr/>
            <p:nvPr/>
          </p:nvSpPr>
          <p:spPr>
            <a:xfrm>
              <a:off x="7759563" y="5865077"/>
              <a:ext cx="2134859" cy="1720405"/>
            </a:xfrm>
            <a:prstGeom prst="rect">
              <a:avLst/>
            </a:prstGeom>
            <a:blipFill dpi="0" rotWithShape="1">
              <a:blip r:embed="rId11">
                <a:extLst>
                  <a:ext uri="{28A0092B-C50C-407E-A947-70E740481C1C}">
                    <a14:useLocalDpi xmlns:a14="http://schemas.microsoft.com/office/drawing/2010/main" val="0"/>
                  </a:ext>
                </a:extLst>
              </a:blip>
              <a:srcRect/>
              <a:stretch>
                <a:fillRect l="-1" r="-73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组合 182">
            <a:extLst>
              <a:ext uri="{FF2B5EF4-FFF2-40B4-BE49-F238E27FC236}">
                <a16:creationId xmlns:a16="http://schemas.microsoft.com/office/drawing/2014/main" id="{E354B757-3338-42C2-8469-C6EE58A71154}"/>
              </a:ext>
            </a:extLst>
          </p:cNvPr>
          <p:cNvGrpSpPr/>
          <p:nvPr/>
        </p:nvGrpSpPr>
        <p:grpSpPr>
          <a:xfrm>
            <a:off x="1996664" y="1408243"/>
            <a:ext cx="829533" cy="919240"/>
            <a:chOff x="1825901" y="2262905"/>
            <a:chExt cx="829533" cy="919240"/>
          </a:xfrm>
          <a:effectLst>
            <a:outerShdw blurRad="254000" dist="127000" dir="5400000" algn="t" rotWithShape="0">
              <a:srgbClr val="7F91A9">
                <a:alpha val="40000"/>
              </a:srgbClr>
            </a:outerShdw>
          </a:effectLst>
        </p:grpSpPr>
        <p:sp>
          <p:nvSpPr>
            <p:cNvPr id="184" name="Freeform 5">
              <a:extLst>
                <a:ext uri="{FF2B5EF4-FFF2-40B4-BE49-F238E27FC236}">
                  <a16:creationId xmlns:a16="http://schemas.microsoft.com/office/drawing/2014/main" id="{3C59F2A6-DA0F-4412-B370-D921810F997E}"/>
                </a:ext>
              </a:extLst>
            </p:cNvPr>
            <p:cNvSpPr>
              <a:spLocks/>
            </p:cNvSpPr>
            <p:nvPr/>
          </p:nvSpPr>
          <p:spPr bwMode="auto">
            <a:xfrm rot="5400000">
              <a:off x="1781048" y="2307758"/>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185" name="Freeform 163">
              <a:extLst>
                <a:ext uri="{FF2B5EF4-FFF2-40B4-BE49-F238E27FC236}">
                  <a16:creationId xmlns:a16="http://schemas.microsoft.com/office/drawing/2014/main" id="{32C24396-3FD3-4FD8-9063-9B2D43D93E3A}"/>
                </a:ext>
              </a:extLst>
            </p:cNvPr>
            <p:cNvSpPr>
              <a:spLocks noEditPoints="1" noChangeArrowheads="1"/>
            </p:cNvSpPr>
            <p:nvPr/>
          </p:nvSpPr>
          <p:spPr bwMode="auto">
            <a:xfrm>
              <a:off x="2058899" y="2539961"/>
              <a:ext cx="363538" cy="3651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6" name="组合 185">
            <a:extLst>
              <a:ext uri="{FF2B5EF4-FFF2-40B4-BE49-F238E27FC236}">
                <a16:creationId xmlns:a16="http://schemas.microsoft.com/office/drawing/2014/main" id="{628B6989-F965-4651-A6A9-5DE36DE1EFA7}"/>
              </a:ext>
            </a:extLst>
          </p:cNvPr>
          <p:cNvGrpSpPr/>
          <p:nvPr/>
        </p:nvGrpSpPr>
        <p:grpSpPr>
          <a:xfrm>
            <a:off x="4426448" y="1408243"/>
            <a:ext cx="829533" cy="919240"/>
            <a:chOff x="4460745" y="1005744"/>
            <a:chExt cx="829533" cy="919240"/>
          </a:xfrm>
          <a:effectLst>
            <a:outerShdw blurRad="254000" dist="127000" dir="5400000" algn="t" rotWithShape="0">
              <a:srgbClr val="7F91A9">
                <a:alpha val="40000"/>
              </a:srgbClr>
            </a:outerShdw>
          </a:effectLst>
        </p:grpSpPr>
        <p:sp>
          <p:nvSpPr>
            <p:cNvPr id="187" name="Freeform 5">
              <a:extLst>
                <a:ext uri="{FF2B5EF4-FFF2-40B4-BE49-F238E27FC236}">
                  <a16:creationId xmlns:a16="http://schemas.microsoft.com/office/drawing/2014/main" id="{EA916C05-ED2E-421C-AE67-2BBC9B0DBFF4}"/>
                </a:ext>
              </a:extLst>
            </p:cNvPr>
            <p:cNvSpPr>
              <a:spLocks/>
            </p:cNvSpPr>
            <p:nvPr/>
          </p:nvSpPr>
          <p:spPr bwMode="auto">
            <a:xfrm rot="5400000">
              <a:off x="4415892" y="1050597"/>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188" name="KSO_Shape">
              <a:extLst>
                <a:ext uri="{FF2B5EF4-FFF2-40B4-BE49-F238E27FC236}">
                  <a16:creationId xmlns:a16="http://schemas.microsoft.com/office/drawing/2014/main" id="{F2EFAE97-C22A-4BCF-85BD-2FE15BFC64CB}"/>
                </a:ext>
              </a:extLst>
            </p:cNvPr>
            <p:cNvSpPr/>
            <p:nvPr/>
          </p:nvSpPr>
          <p:spPr bwMode="auto">
            <a:xfrm>
              <a:off x="4743708" y="1228868"/>
              <a:ext cx="334962" cy="42545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defRPr/>
              </a:pPr>
              <a:endParaRPr lang="zh-CN" altLang="en-US" sz="3200" noProof="1">
                <a:solidFill>
                  <a:srgbClr val="FFFFFF"/>
                </a:solidFill>
              </a:endParaRPr>
            </a:p>
          </p:txBody>
        </p:sp>
      </p:grpSp>
      <p:grpSp>
        <p:nvGrpSpPr>
          <p:cNvPr id="189" name="组合 188">
            <a:extLst>
              <a:ext uri="{FF2B5EF4-FFF2-40B4-BE49-F238E27FC236}">
                <a16:creationId xmlns:a16="http://schemas.microsoft.com/office/drawing/2014/main" id="{EF32601A-FBF9-4DC9-8D59-6511D4E2D500}"/>
              </a:ext>
            </a:extLst>
          </p:cNvPr>
          <p:cNvGrpSpPr/>
          <p:nvPr/>
        </p:nvGrpSpPr>
        <p:grpSpPr>
          <a:xfrm>
            <a:off x="6856231" y="1408243"/>
            <a:ext cx="829533" cy="919240"/>
            <a:chOff x="7188816" y="-67392"/>
            <a:chExt cx="829533" cy="919240"/>
          </a:xfrm>
          <a:effectLst>
            <a:outerShdw blurRad="254000" dist="127000" dir="5400000" algn="t" rotWithShape="0">
              <a:srgbClr val="7F91A9">
                <a:alpha val="40000"/>
              </a:srgbClr>
            </a:outerShdw>
          </a:effectLst>
        </p:grpSpPr>
        <p:sp>
          <p:nvSpPr>
            <p:cNvPr id="190" name="Freeform 5">
              <a:extLst>
                <a:ext uri="{FF2B5EF4-FFF2-40B4-BE49-F238E27FC236}">
                  <a16:creationId xmlns:a16="http://schemas.microsoft.com/office/drawing/2014/main" id="{CEFAF659-7BFC-4351-ABD1-24FE6DDF9FE9}"/>
                </a:ext>
              </a:extLst>
            </p:cNvPr>
            <p:cNvSpPr>
              <a:spLocks/>
            </p:cNvSpPr>
            <p:nvPr/>
          </p:nvSpPr>
          <p:spPr bwMode="auto">
            <a:xfrm rot="5400000">
              <a:off x="7143963" y="-22539"/>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grpSp>
          <p:nvGrpSpPr>
            <p:cNvPr id="191" name="Group 68">
              <a:extLst>
                <a:ext uri="{FF2B5EF4-FFF2-40B4-BE49-F238E27FC236}">
                  <a16:creationId xmlns:a16="http://schemas.microsoft.com/office/drawing/2014/main" id="{0DF016BE-F079-43BB-BAFC-3B3CB99232DA}"/>
                </a:ext>
              </a:extLst>
            </p:cNvPr>
            <p:cNvGrpSpPr/>
            <p:nvPr/>
          </p:nvGrpSpPr>
          <p:grpSpPr>
            <a:xfrm>
              <a:off x="7504149" y="174942"/>
              <a:ext cx="270220" cy="348848"/>
              <a:chOff x="7242364" y="3692916"/>
              <a:chExt cx="371475" cy="479569"/>
            </a:xfrm>
            <a:solidFill>
              <a:schemeClr val="bg1"/>
            </a:solidFill>
          </p:grpSpPr>
          <p:sp>
            <p:nvSpPr>
              <p:cNvPr id="192" name="Freeform 11383">
                <a:extLst>
                  <a:ext uri="{FF2B5EF4-FFF2-40B4-BE49-F238E27FC236}">
                    <a16:creationId xmlns:a16="http://schemas.microsoft.com/office/drawing/2014/main" id="{8DF470EA-9AF6-45B8-9775-9EBD3188C997}"/>
                  </a:ext>
                </a:extLst>
              </p:cNvPr>
              <p:cNvSpPr>
                <a:spLocks noEditPoints="1"/>
              </p:cNvSpPr>
              <p:nvPr/>
            </p:nvSpPr>
            <p:spPr bwMode="auto">
              <a:xfrm>
                <a:off x="7473775" y="3730977"/>
                <a:ext cx="94391" cy="130930"/>
              </a:xfrm>
              <a:custGeom>
                <a:avLst/>
                <a:gdLst>
                  <a:gd name="T0" fmla="*/ 111 w 248"/>
                  <a:gd name="T1" fmla="*/ 0 h 342"/>
                  <a:gd name="T2" fmla="*/ 75 w 248"/>
                  <a:gd name="T3" fmla="*/ 10 h 342"/>
                  <a:gd name="T4" fmla="*/ 45 w 248"/>
                  <a:gd name="T5" fmla="*/ 28 h 342"/>
                  <a:gd name="T6" fmla="*/ 20 w 248"/>
                  <a:gd name="T7" fmla="*/ 57 h 342"/>
                  <a:gd name="T8" fmla="*/ 5 w 248"/>
                  <a:gd name="T9" fmla="*/ 91 h 342"/>
                  <a:gd name="T10" fmla="*/ 0 w 248"/>
                  <a:gd name="T11" fmla="*/ 129 h 342"/>
                  <a:gd name="T12" fmla="*/ 2 w 248"/>
                  <a:gd name="T13" fmla="*/ 155 h 342"/>
                  <a:gd name="T14" fmla="*/ 14 w 248"/>
                  <a:gd name="T15" fmla="*/ 192 h 342"/>
                  <a:gd name="T16" fmla="*/ 36 w 248"/>
                  <a:gd name="T17" fmla="*/ 222 h 342"/>
                  <a:gd name="T18" fmla="*/ 54 w 248"/>
                  <a:gd name="T19" fmla="*/ 265 h 342"/>
                  <a:gd name="T20" fmla="*/ 58 w 248"/>
                  <a:gd name="T21" fmla="*/ 280 h 342"/>
                  <a:gd name="T22" fmla="*/ 60 w 248"/>
                  <a:gd name="T23" fmla="*/ 311 h 342"/>
                  <a:gd name="T24" fmla="*/ 70 w 248"/>
                  <a:gd name="T25" fmla="*/ 328 h 342"/>
                  <a:gd name="T26" fmla="*/ 78 w 248"/>
                  <a:gd name="T27" fmla="*/ 334 h 342"/>
                  <a:gd name="T28" fmla="*/ 108 w 248"/>
                  <a:gd name="T29" fmla="*/ 342 h 342"/>
                  <a:gd name="T30" fmla="*/ 130 w 248"/>
                  <a:gd name="T31" fmla="*/ 342 h 342"/>
                  <a:gd name="T32" fmla="*/ 171 w 248"/>
                  <a:gd name="T33" fmla="*/ 333 h 342"/>
                  <a:gd name="T34" fmla="*/ 172 w 248"/>
                  <a:gd name="T35" fmla="*/ 331 h 342"/>
                  <a:gd name="T36" fmla="*/ 184 w 248"/>
                  <a:gd name="T37" fmla="*/ 318 h 342"/>
                  <a:gd name="T38" fmla="*/ 190 w 248"/>
                  <a:gd name="T39" fmla="*/ 292 h 342"/>
                  <a:gd name="T40" fmla="*/ 189 w 248"/>
                  <a:gd name="T41" fmla="*/ 275 h 342"/>
                  <a:gd name="T42" fmla="*/ 210 w 248"/>
                  <a:gd name="T43" fmla="*/ 224 h 342"/>
                  <a:gd name="T44" fmla="*/ 225 w 248"/>
                  <a:gd name="T45" fmla="*/ 203 h 342"/>
                  <a:gd name="T46" fmla="*/ 242 w 248"/>
                  <a:gd name="T47" fmla="*/ 168 h 342"/>
                  <a:gd name="T48" fmla="*/ 248 w 248"/>
                  <a:gd name="T49" fmla="*/ 129 h 342"/>
                  <a:gd name="T50" fmla="*/ 245 w 248"/>
                  <a:gd name="T51" fmla="*/ 103 h 342"/>
                  <a:gd name="T52" fmla="*/ 233 w 248"/>
                  <a:gd name="T53" fmla="*/ 68 h 342"/>
                  <a:gd name="T54" fmla="*/ 211 w 248"/>
                  <a:gd name="T55" fmla="*/ 38 h 342"/>
                  <a:gd name="T56" fmla="*/ 182 w 248"/>
                  <a:gd name="T57" fmla="*/ 15 h 342"/>
                  <a:gd name="T58" fmla="*/ 148 w 248"/>
                  <a:gd name="T59" fmla="*/ 2 h 342"/>
                  <a:gd name="T60" fmla="*/ 124 w 248"/>
                  <a:gd name="T61" fmla="*/ 0 h 342"/>
                  <a:gd name="T62" fmla="*/ 109 w 248"/>
                  <a:gd name="T63" fmla="*/ 207 h 342"/>
                  <a:gd name="T64" fmla="*/ 71 w 248"/>
                  <a:gd name="T65" fmla="*/ 190 h 342"/>
                  <a:gd name="T66" fmla="*/ 47 w 248"/>
                  <a:gd name="T67" fmla="*/ 158 h 342"/>
                  <a:gd name="T68" fmla="*/ 40 w 248"/>
                  <a:gd name="T69" fmla="*/ 134 h 342"/>
                  <a:gd name="T70" fmla="*/ 40 w 248"/>
                  <a:gd name="T71" fmla="*/ 115 h 342"/>
                  <a:gd name="T72" fmla="*/ 45 w 248"/>
                  <a:gd name="T73" fmla="*/ 91 h 342"/>
                  <a:gd name="T74" fmla="*/ 64 w 248"/>
                  <a:gd name="T75" fmla="*/ 64 h 342"/>
                  <a:gd name="T76" fmla="*/ 91 w 248"/>
                  <a:gd name="T77" fmla="*/ 45 h 342"/>
                  <a:gd name="T78" fmla="*/ 114 w 248"/>
                  <a:gd name="T79" fmla="*/ 39 h 342"/>
                  <a:gd name="T80" fmla="*/ 139 w 248"/>
                  <a:gd name="T81" fmla="*/ 40 h 342"/>
                  <a:gd name="T82" fmla="*/ 178 w 248"/>
                  <a:gd name="T83" fmla="*/ 58 h 342"/>
                  <a:gd name="T84" fmla="*/ 203 w 248"/>
                  <a:gd name="T85" fmla="*/ 94 h 342"/>
                  <a:gd name="T86" fmla="*/ 209 w 248"/>
                  <a:gd name="T87" fmla="*/ 124 h 342"/>
                  <a:gd name="T88" fmla="*/ 207 w 248"/>
                  <a:gd name="T89" fmla="*/ 141 h 342"/>
                  <a:gd name="T90" fmla="*/ 198 w 248"/>
                  <a:gd name="T91" fmla="*/ 164 h 342"/>
                  <a:gd name="T92" fmla="*/ 171 w 248"/>
                  <a:gd name="T93" fmla="*/ 194 h 342"/>
                  <a:gd name="T94" fmla="*/ 148 w 248"/>
                  <a:gd name="T95" fmla="*/ 205 h 342"/>
                  <a:gd name="T96" fmla="*/ 124 w 248"/>
                  <a:gd name="T97" fmla="*/ 2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342">
                    <a:moveTo>
                      <a:pt x="124" y="0"/>
                    </a:moveTo>
                    <a:lnTo>
                      <a:pt x="124" y="0"/>
                    </a:lnTo>
                    <a:lnTo>
                      <a:pt x="111" y="0"/>
                    </a:lnTo>
                    <a:lnTo>
                      <a:pt x="99" y="2"/>
                    </a:lnTo>
                    <a:lnTo>
                      <a:pt x="87" y="5"/>
                    </a:lnTo>
                    <a:lnTo>
                      <a:pt x="75" y="10"/>
                    </a:lnTo>
                    <a:lnTo>
                      <a:pt x="65" y="15"/>
                    </a:lnTo>
                    <a:lnTo>
                      <a:pt x="54" y="22"/>
                    </a:lnTo>
                    <a:lnTo>
                      <a:pt x="45" y="28"/>
                    </a:lnTo>
                    <a:lnTo>
                      <a:pt x="36" y="38"/>
                    </a:lnTo>
                    <a:lnTo>
                      <a:pt x="28" y="47"/>
                    </a:lnTo>
                    <a:lnTo>
                      <a:pt x="20" y="57"/>
                    </a:lnTo>
                    <a:lnTo>
                      <a:pt x="14" y="68"/>
                    </a:lnTo>
                    <a:lnTo>
                      <a:pt x="9" y="79"/>
                    </a:lnTo>
                    <a:lnTo>
                      <a:pt x="5" y="91"/>
                    </a:lnTo>
                    <a:lnTo>
                      <a:pt x="2" y="103"/>
                    </a:lnTo>
                    <a:lnTo>
                      <a:pt x="0" y="116"/>
                    </a:lnTo>
                    <a:lnTo>
                      <a:pt x="0" y="129"/>
                    </a:lnTo>
                    <a:lnTo>
                      <a:pt x="0" y="129"/>
                    </a:lnTo>
                    <a:lnTo>
                      <a:pt x="0" y="142"/>
                    </a:lnTo>
                    <a:lnTo>
                      <a:pt x="2" y="155"/>
                    </a:lnTo>
                    <a:lnTo>
                      <a:pt x="5" y="168"/>
                    </a:lnTo>
                    <a:lnTo>
                      <a:pt x="9" y="180"/>
                    </a:lnTo>
                    <a:lnTo>
                      <a:pt x="14" y="192"/>
                    </a:lnTo>
                    <a:lnTo>
                      <a:pt x="20" y="202"/>
                    </a:lnTo>
                    <a:lnTo>
                      <a:pt x="28" y="213"/>
                    </a:lnTo>
                    <a:lnTo>
                      <a:pt x="36" y="222"/>
                    </a:lnTo>
                    <a:lnTo>
                      <a:pt x="36" y="222"/>
                    </a:lnTo>
                    <a:lnTo>
                      <a:pt x="48" y="247"/>
                    </a:lnTo>
                    <a:lnTo>
                      <a:pt x="54" y="265"/>
                    </a:lnTo>
                    <a:lnTo>
                      <a:pt x="57" y="275"/>
                    </a:lnTo>
                    <a:lnTo>
                      <a:pt x="58" y="280"/>
                    </a:lnTo>
                    <a:lnTo>
                      <a:pt x="58" y="280"/>
                    </a:lnTo>
                    <a:lnTo>
                      <a:pt x="56" y="292"/>
                    </a:lnTo>
                    <a:lnTo>
                      <a:pt x="57" y="303"/>
                    </a:lnTo>
                    <a:lnTo>
                      <a:pt x="60" y="311"/>
                    </a:lnTo>
                    <a:lnTo>
                      <a:pt x="62" y="317"/>
                    </a:lnTo>
                    <a:lnTo>
                      <a:pt x="66" y="324"/>
                    </a:lnTo>
                    <a:lnTo>
                      <a:pt x="70" y="328"/>
                    </a:lnTo>
                    <a:lnTo>
                      <a:pt x="75" y="331"/>
                    </a:lnTo>
                    <a:lnTo>
                      <a:pt x="75" y="331"/>
                    </a:lnTo>
                    <a:lnTo>
                      <a:pt x="78" y="334"/>
                    </a:lnTo>
                    <a:lnTo>
                      <a:pt x="86" y="337"/>
                    </a:lnTo>
                    <a:lnTo>
                      <a:pt x="100" y="341"/>
                    </a:lnTo>
                    <a:lnTo>
                      <a:pt x="108" y="342"/>
                    </a:lnTo>
                    <a:lnTo>
                      <a:pt x="118" y="342"/>
                    </a:lnTo>
                    <a:lnTo>
                      <a:pt x="118" y="342"/>
                    </a:lnTo>
                    <a:lnTo>
                      <a:pt x="130" y="342"/>
                    </a:lnTo>
                    <a:lnTo>
                      <a:pt x="143" y="339"/>
                    </a:lnTo>
                    <a:lnTo>
                      <a:pt x="156" y="337"/>
                    </a:lnTo>
                    <a:lnTo>
                      <a:pt x="171" y="333"/>
                    </a:lnTo>
                    <a:lnTo>
                      <a:pt x="171" y="333"/>
                    </a:lnTo>
                    <a:lnTo>
                      <a:pt x="172" y="331"/>
                    </a:lnTo>
                    <a:lnTo>
                      <a:pt x="172" y="331"/>
                    </a:lnTo>
                    <a:lnTo>
                      <a:pt x="176" y="329"/>
                    </a:lnTo>
                    <a:lnTo>
                      <a:pt x="180" y="325"/>
                    </a:lnTo>
                    <a:lnTo>
                      <a:pt x="184" y="318"/>
                    </a:lnTo>
                    <a:lnTo>
                      <a:pt x="188" y="312"/>
                    </a:lnTo>
                    <a:lnTo>
                      <a:pt x="190" y="303"/>
                    </a:lnTo>
                    <a:lnTo>
                      <a:pt x="190" y="292"/>
                    </a:lnTo>
                    <a:lnTo>
                      <a:pt x="189" y="280"/>
                    </a:lnTo>
                    <a:lnTo>
                      <a:pt x="189" y="280"/>
                    </a:lnTo>
                    <a:lnTo>
                      <a:pt x="189" y="275"/>
                    </a:lnTo>
                    <a:lnTo>
                      <a:pt x="192" y="265"/>
                    </a:lnTo>
                    <a:lnTo>
                      <a:pt x="198" y="248"/>
                    </a:lnTo>
                    <a:lnTo>
                      <a:pt x="210" y="224"/>
                    </a:lnTo>
                    <a:lnTo>
                      <a:pt x="210" y="224"/>
                    </a:lnTo>
                    <a:lnTo>
                      <a:pt x="218" y="214"/>
                    </a:lnTo>
                    <a:lnTo>
                      <a:pt x="225" y="203"/>
                    </a:lnTo>
                    <a:lnTo>
                      <a:pt x="232" y="193"/>
                    </a:lnTo>
                    <a:lnTo>
                      <a:pt x="239" y="181"/>
                    </a:lnTo>
                    <a:lnTo>
                      <a:pt x="242" y="168"/>
                    </a:lnTo>
                    <a:lnTo>
                      <a:pt x="245" y="156"/>
                    </a:lnTo>
                    <a:lnTo>
                      <a:pt x="248" y="143"/>
                    </a:lnTo>
                    <a:lnTo>
                      <a:pt x="248" y="129"/>
                    </a:lnTo>
                    <a:lnTo>
                      <a:pt x="248" y="129"/>
                    </a:lnTo>
                    <a:lnTo>
                      <a:pt x="248" y="116"/>
                    </a:lnTo>
                    <a:lnTo>
                      <a:pt x="245" y="103"/>
                    </a:lnTo>
                    <a:lnTo>
                      <a:pt x="242" y="91"/>
                    </a:lnTo>
                    <a:lnTo>
                      <a:pt x="239" y="79"/>
                    </a:lnTo>
                    <a:lnTo>
                      <a:pt x="233" y="68"/>
                    </a:lnTo>
                    <a:lnTo>
                      <a:pt x="227" y="57"/>
                    </a:lnTo>
                    <a:lnTo>
                      <a:pt x="220" y="47"/>
                    </a:lnTo>
                    <a:lnTo>
                      <a:pt x="211" y="38"/>
                    </a:lnTo>
                    <a:lnTo>
                      <a:pt x="203" y="28"/>
                    </a:lnTo>
                    <a:lnTo>
                      <a:pt x="193" y="22"/>
                    </a:lnTo>
                    <a:lnTo>
                      <a:pt x="182" y="15"/>
                    </a:lnTo>
                    <a:lnTo>
                      <a:pt x="172" y="10"/>
                    </a:lnTo>
                    <a:lnTo>
                      <a:pt x="160" y="5"/>
                    </a:lnTo>
                    <a:lnTo>
                      <a:pt x="148" y="2"/>
                    </a:lnTo>
                    <a:lnTo>
                      <a:pt x="137" y="0"/>
                    </a:lnTo>
                    <a:lnTo>
                      <a:pt x="124" y="0"/>
                    </a:lnTo>
                    <a:lnTo>
                      <a:pt x="124" y="0"/>
                    </a:lnTo>
                    <a:close/>
                    <a:moveTo>
                      <a:pt x="124" y="209"/>
                    </a:moveTo>
                    <a:lnTo>
                      <a:pt x="124" y="209"/>
                    </a:lnTo>
                    <a:lnTo>
                      <a:pt x="109" y="207"/>
                    </a:lnTo>
                    <a:lnTo>
                      <a:pt x="96" y="203"/>
                    </a:lnTo>
                    <a:lnTo>
                      <a:pt x="83" y="198"/>
                    </a:lnTo>
                    <a:lnTo>
                      <a:pt x="71" y="190"/>
                    </a:lnTo>
                    <a:lnTo>
                      <a:pt x="61" y="181"/>
                    </a:lnTo>
                    <a:lnTo>
                      <a:pt x="53" y="169"/>
                    </a:lnTo>
                    <a:lnTo>
                      <a:pt x="47" y="158"/>
                    </a:lnTo>
                    <a:lnTo>
                      <a:pt x="41" y="145"/>
                    </a:lnTo>
                    <a:lnTo>
                      <a:pt x="41" y="145"/>
                    </a:lnTo>
                    <a:lnTo>
                      <a:pt x="40" y="134"/>
                    </a:lnTo>
                    <a:lnTo>
                      <a:pt x="39" y="124"/>
                    </a:lnTo>
                    <a:lnTo>
                      <a:pt x="39" y="124"/>
                    </a:lnTo>
                    <a:lnTo>
                      <a:pt x="40" y="115"/>
                    </a:lnTo>
                    <a:lnTo>
                      <a:pt x="41" y="107"/>
                    </a:lnTo>
                    <a:lnTo>
                      <a:pt x="43" y="99"/>
                    </a:lnTo>
                    <a:lnTo>
                      <a:pt x="45" y="91"/>
                    </a:lnTo>
                    <a:lnTo>
                      <a:pt x="49" y="83"/>
                    </a:lnTo>
                    <a:lnTo>
                      <a:pt x="53" y="77"/>
                    </a:lnTo>
                    <a:lnTo>
                      <a:pt x="64" y="64"/>
                    </a:lnTo>
                    <a:lnTo>
                      <a:pt x="77" y="53"/>
                    </a:lnTo>
                    <a:lnTo>
                      <a:pt x="83" y="49"/>
                    </a:lnTo>
                    <a:lnTo>
                      <a:pt x="91" y="45"/>
                    </a:lnTo>
                    <a:lnTo>
                      <a:pt x="99" y="43"/>
                    </a:lnTo>
                    <a:lnTo>
                      <a:pt x="107" y="40"/>
                    </a:lnTo>
                    <a:lnTo>
                      <a:pt x="114" y="39"/>
                    </a:lnTo>
                    <a:lnTo>
                      <a:pt x="124" y="39"/>
                    </a:lnTo>
                    <a:lnTo>
                      <a:pt x="124" y="39"/>
                    </a:lnTo>
                    <a:lnTo>
                      <a:pt x="139" y="40"/>
                    </a:lnTo>
                    <a:lnTo>
                      <a:pt x="154" y="44"/>
                    </a:lnTo>
                    <a:lnTo>
                      <a:pt x="167" y="51"/>
                    </a:lnTo>
                    <a:lnTo>
                      <a:pt x="178" y="58"/>
                    </a:lnTo>
                    <a:lnTo>
                      <a:pt x="189" y="69"/>
                    </a:lnTo>
                    <a:lnTo>
                      <a:pt x="197" y="81"/>
                    </a:lnTo>
                    <a:lnTo>
                      <a:pt x="203" y="94"/>
                    </a:lnTo>
                    <a:lnTo>
                      <a:pt x="207" y="108"/>
                    </a:lnTo>
                    <a:lnTo>
                      <a:pt x="207" y="108"/>
                    </a:lnTo>
                    <a:lnTo>
                      <a:pt x="209" y="124"/>
                    </a:lnTo>
                    <a:lnTo>
                      <a:pt x="209" y="124"/>
                    </a:lnTo>
                    <a:lnTo>
                      <a:pt x="209" y="132"/>
                    </a:lnTo>
                    <a:lnTo>
                      <a:pt x="207" y="141"/>
                    </a:lnTo>
                    <a:lnTo>
                      <a:pt x="205" y="149"/>
                    </a:lnTo>
                    <a:lnTo>
                      <a:pt x="202" y="156"/>
                    </a:lnTo>
                    <a:lnTo>
                      <a:pt x="198" y="164"/>
                    </a:lnTo>
                    <a:lnTo>
                      <a:pt x="194" y="171"/>
                    </a:lnTo>
                    <a:lnTo>
                      <a:pt x="184" y="184"/>
                    </a:lnTo>
                    <a:lnTo>
                      <a:pt x="171" y="194"/>
                    </a:lnTo>
                    <a:lnTo>
                      <a:pt x="164" y="198"/>
                    </a:lnTo>
                    <a:lnTo>
                      <a:pt x="156" y="201"/>
                    </a:lnTo>
                    <a:lnTo>
                      <a:pt x="148" y="205"/>
                    </a:lnTo>
                    <a:lnTo>
                      <a:pt x="141" y="206"/>
                    </a:lnTo>
                    <a:lnTo>
                      <a:pt x="133" y="207"/>
                    </a:lnTo>
                    <a:lnTo>
                      <a:pt x="124" y="209"/>
                    </a:lnTo>
                    <a:lnTo>
                      <a:pt x="124" y="209"/>
                    </a:lnTo>
                    <a:close/>
                  </a:path>
                </a:pathLst>
              </a:custGeom>
              <a:grpFill/>
              <a:ln>
                <a:noFill/>
              </a:ln>
            </p:spPr>
            <p:txBody>
              <a:bodyPr/>
              <a:lstStyle/>
              <a:p>
                <a:pPr>
                  <a:defRPr/>
                </a:pPr>
                <a:endParaRPr lang="en-US" noProof="1"/>
              </a:p>
            </p:txBody>
          </p:sp>
          <p:sp>
            <p:nvSpPr>
              <p:cNvPr id="193" name="Freeform 11384">
                <a:extLst>
                  <a:ext uri="{FF2B5EF4-FFF2-40B4-BE49-F238E27FC236}">
                    <a16:creationId xmlns:a16="http://schemas.microsoft.com/office/drawing/2014/main" id="{12930255-C1DD-438C-A311-17229D28832F}"/>
                  </a:ext>
                </a:extLst>
              </p:cNvPr>
              <p:cNvSpPr/>
              <p:nvPr/>
            </p:nvSpPr>
            <p:spPr bwMode="auto">
              <a:xfrm>
                <a:off x="7505746" y="3866474"/>
                <a:ext cx="28926" cy="24359"/>
              </a:xfrm>
              <a:custGeom>
                <a:avLst/>
                <a:gdLst>
                  <a:gd name="T0" fmla="*/ 49 w 76"/>
                  <a:gd name="T1" fmla="*/ 63 h 63"/>
                  <a:gd name="T2" fmla="*/ 70 w 76"/>
                  <a:gd name="T3" fmla="*/ 43 h 63"/>
                  <a:gd name="T4" fmla="*/ 76 w 76"/>
                  <a:gd name="T5" fmla="*/ 0 h 63"/>
                  <a:gd name="T6" fmla="*/ 72 w 76"/>
                  <a:gd name="T7" fmla="*/ 2 h 63"/>
                  <a:gd name="T8" fmla="*/ 72 w 76"/>
                  <a:gd name="T9" fmla="*/ 2 h 63"/>
                  <a:gd name="T10" fmla="*/ 61 w 76"/>
                  <a:gd name="T11" fmla="*/ 4 h 63"/>
                  <a:gd name="T12" fmla="*/ 51 w 76"/>
                  <a:gd name="T13" fmla="*/ 7 h 63"/>
                  <a:gd name="T14" fmla="*/ 36 w 76"/>
                  <a:gd name="T15" fmla="*/ 7 h 63"/>
                  <a:gd name="T16" fmla="*/ 36 w 76"/>
                  <a:gd name="T17" fmla="*/ 7 h 63"/>
                  <a:gd name="T18" fmla="*/ 19 w 76"/>
                  <a:gd name="T19" fmla="*/ 5 h 63"/>
                  <a:gd name="T20" fmla="*/ 4 w 76"/>
                  <a:gd name="T21" fmla="*/ 2 h 63"/>
                  <a:gd name="T22" fmla="*/ 0 w 76"/>
                  <a:gd name="T23" fmla="*/ 0 h 63"/>
                  <a:gd name="T24" fmla="*/ 2 w 76"/>
                  <a:gd name="T25" fmla="*/ 45 h 63"/>
                  <a:gd name="T26" fmla="*/ 23 w 76"/>
                  <a:gd name="T27" fmla="*/ 63 h 63"/>
                  <a:gd name="T28" fmla="*/ 49 w 76"/>
                  <a:gd name="T2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3">
                    <a:moveTo>
                      <a:pt x="49" y="63"/>
                    </a:moveTo>
                    <a:lnTo>
                      <a:pt x="70" y="43"/>
                    </a:lnTo>
                    <a:lnTo>
                      <a:pt x="76" y="0"/>
                    </a:lnTo>
                    <a:lnTo>
                      <a:pt x="72" y="2"/>
                    </a:lnTo>
                    <a:lnTo>
                      <a:pt x="72" y="2"/>
                    </a:lnTo>
                    <a:lnTo>
                      <a:pt x="61" y="4"/>
                    </a:lnTo>
                    <a:lnTo>
                      <a:pt x="51" y="7"/>
                    </a:lnTo>
                    <a:lnTo>
                      <a:pt x="36" y="7"/>
                    </a:lnTo>
                    <a:lnTo>
                      <a:pt x="36" y="7"/>
                    </a:lnTo>
                    <a:lnTo>
                      <a:pt x="19" y="5"/>
                    </a:lnTo>
                    <a:lnTo>
                      <a:pt x="4" y="2"/>
                    </a:lnTo>
                    <a:lnTo>
                      <a:pt x="0" y="0"/>
                    </a:lnTo>
                    <a:lnTo>
                      <a:pt x="2" y="45"/>
                    </a:lnTo>
                    <a:lnTo>
                      <a:pt x="23" y="63"/>
                    </a:lnTo>
                    <a:lnTo>
                      <a:pt x="49" y="63"/>
                    </a:lnTo>
                    <a:close/>
                  </a:path>
                </a:pathLst>
              </a:custGeom>
              <a:grpFill/>
              <a:ln>
                <a:noFill/>
              </a:ln>
            </p:spPr>
            <p:txBody>
              <a:bodyPr/>
              <a:lstStyle/>
              <a:p>
                <a:pPr>
                  <a:defRPr/>
                </a:pPr>
                <a:endParaRPr lang="en-US" noProof="1"/>
              </a:p>
            </p:txBody>
          </p:sp>
          <p:sp>
            <p:nvSpPr>
              <p:cNvPr id="194" name="Freeform 11385">
                <a:extLst>
                  <a:ext uri="{FF2B5EF4-FFF2-40B4-BE49-F238E27FC236}">
                    <a16:creationId xmlns:a16="http://schemas.microsoft.com/office/drawing/2014/main" id="{1CA507BC-3546-4C4C-AE70-EE086FAD568E}"/>
                  </a:ext>
                </a:extLst>
              </p:cNvPr>
              <p:cNvSpPr/>
              <p:nvPr/>
            </p:nvSpPr>
            <p:spPr bwMode="auto">
              <a:xfrm>
                <a:off x="7426579" y="3782740"/>
                <a:ext cx="18269" cy="13702"/>
              </a:xfrm>
              <a:custGeom>
                <a:avLst/>
                <a:gdLst>
                  <a:gd name="T0" fmla="*/ 47 w 49"/>
                  <a:gd name="T1" fmla="*/ 17 h 33"/>
                  <a:gd name="T2" fmla="*/ 47 w 49"/>
                  <a:gd name="T3" fmla="*/ 17 h 33"/>
                  <a:gd name="T4" fmla="*/ 48 w 49"/>
                  <a:gd name="T5" fmla="*/ 9 h 33"/>
                  <a:gd name="T6" fmla="*/ 49 w 49"/>
                  <a:gd name="T7" fmla="*/ 0 h 33"/>
                  <a:gd name="T8" fmla="*/ 0 w 49"/>
                  <a:gd name="T9" fmla="*/ 0 h 33"/>
                  <a:gd name="T10" fmla="*/ 0 w 49"/>
                  <a:gd name="T11" fmla="*/ 33 h 33"/>
                  <a:gd name="T12" fmla="*/ 49 w 49"/>
                  <a:gd name="T13" fmla="*/ 33 h 33"/>
                  <a:gd name="T14" fmla="*/ 49 w 49"/>
                  <a:gd name="T15" fmla="*/ 33 h 33"/>
                  <a:gd name="T16" fmla="*/ 48 w 49"/>
                  <a:gd name="T17" fmla="*/ 26 h 33"/>
                  <a:gd name="T18" fmla="*/ 47 w 49"/>
                  <a:gd name="T19" fmla="*/ 17 h 33"/>
                  <a:gd name="T20" fmla="*/ 47 w 49"/>
                  <a:gd name="T2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3">
                    <a:moveTo>
                      <a:pt x="47" y="17"/>
                    </a:moveTo>
                    <a:lnTo>
                      <a:pt x="47" y="17"/>
                    </a:lnTo>
                    <a:lnTo>
                      <a:pt x="48" y="9"/>
                    </a:lnTo>
                    <a:lnTo>
                      <a:pt x="49" y="0"/>
                    </a:lnTo>
                    <a:lnTo>
                      <a:pt x="0" y="0"/>
                    </a:lnTo>
                    <a:lnTo>
                      <a:pt x="0" y="33"/>
                    </a:lnTo>
                    <a:lnTo>
                      <a:pt x="49" y="33"/>
                    </a:lnTo>
                    <a:lnTo>
                      <a:pt x="49" y="33"/>
                    </a:lnTo>
                    <a:lnTo>
                      <a:pt x="48" y="26"/>
                    </a:lnTo>
                    <a:lnTo>
                      <a:pt x="47" y="17"/>
                    </a:lnTo>
                    <a:lnTo>
                      <a:pt x="47" y="17"/>
                    </a:lnTo>
                    <a:close/>
                  </a:path>
                </a:pathLst>
              </a:custGeom>
              <a:grpFill/>
              <a:ln>
                <a:noFill/>
              </a:ln>
            </p:spPr>
            <p:txBody>
              <a:bodyPr/>
              <a:lstStyle/>
              <a:p>
                <a:pPr>
                  <a:defRPr/>
                </a:pPr>
                <a:endParaRPr lang="en-US" noProof="1"/>
              </a:p>
            </p:txBody>
          </p:sp>
          <p:sp>
            <p:nvSpPr>
              <p:cNvPr id="195" name="Freeform 11386">
                <a:extLst>
                  <a:ext uri="{FF2B5EF4-FFF2-40B4-BE49-F238E27FC236}">
                    <a16:creationId xmlns:a16="http://schemas.microsoft.com/office/drawing/2014/main" id="{2A8FF764-4256-439F-AF69-E7F679D39AA7}"/>
                  </a:ext>
                </a:extLst>
              </p:cNvPr>
              <p:cNvSpPr/>
              <p:nvPr/>
            </p:nvSpPr>
            <p:spPr bwMode="auto">
              <a:xfrm>
                <a:off x="7595570" y="3782740"/>
                <a:ext cx="18269" cy="13702"/>
              </a:xfrm>
              <a:custGeom>
                <a:avLst/>
                <a:gdLst>
                  <a:gd name="T0" fmla="*/ 0 w 49"/>
                  <a:gd name="T1" fmla="*/ 0 h 33"/>
                  <a:gd name="T2" fmla="*/ 0 w 49"/>
                  <a:gd name="T3" fmla="*/ 0 h 33"/>
                  <a:gd name="T4" fmla="*/ 1 w 49"/>
                  <a:gd name="T5" fmla="*/ 9 h 33"/>
                  <a:gd name="T6" fmla="*/ 2 w 49"/>
                  <a:gd name="T7" fmla="*/ 17 h 33"/>
                  <a:gd name="T8" fmla="*/ 2 w 49"/>
                  <a:gd name="T9" fmla="*/ 17 h 33"/>
                  <a:gd name="T10" fmla="*/ 1 w 49"/>
                  <a:gd name="T11" fmla="*/ 26 h 33"/>
                  <a:gd name="T12" fmla="*/ 0 w 49"/>
                  <a:gd name="T13" fmla="*/ 33 h 33"/>
                  <a:gd name="T14" fmla="*/ 49 w 49"/>
                  <a:gd name="T15" fmla="*/ 33 h 33"/>
                  <a:gd name="T16" fmla="*/ 49 w 49"/>
                  <a:gd name="T17" fmla="*/ 0 h 33"/>
                  <a:gd name="T18" fmla="*/ 0 w 49"/>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3">
                    <a:moveTo>
                      <a:pt x="0" y="0"/>
                    </a:moveTo>
                    <a:lnTo>
                      <a:pt x="0" y="0"/>
                    </a:lnTo>
                    <a:lnTo>
                      <a:pt x="1" y="9"/>
                    </a:lnTo>
                    <a:lnTo>
                      <a:pt x="2" y="17"/>
                    </a:lnTo>
                    <a:lnTo>
                      <a:pt x="2" y="17"/>
                    </a:lnTo>
                    <a:lnTo>
                      <a:pt x="1" y="26"/>
                    </a:lnTo>
                    <a:lnTo>
                      <a:pt x="0" y="33"/>
                    </a:lnTo>
                    <a:lnTo>
                      <a:pt x="49" y="33"/>
                    </a:lnTo>
                    <a:lnTo>
                      <a:pt x="49" y="0"/>
                    </a:lnTo>
                    <a:lnTo>
                      <a:pt x="0" y="0"/>
                    </a:lnTo>
                    <a:close/>
                  </a:path>
                </a:pathLst>
              </a:custGeom>
              <a:grpFill/>
              <a:ln>
                <a:noFill/>
              </a:ln>
            </p:spPr>
            <p:txBody>
              <a:bodyPr/>
              <a:lstStyle/>
              <a:p>
                <a:pPr>
                  <a:defRPr/>
                </a:pPr>
                <a:endParaRPr lang="en-US" noProof="1"/>
              </a:p>
            </p:txBody>
          </p:sp>
          <p:sp>
            <p:nvSpPr>
              <p:cNvPr id="196" name="Freeform 11387">
                <a:extLst>
                  <a:ext uri="{FF2B5EF4-FFF2-40B4-BE49-F238E27FC236}">
                    <a16:creationId xmlns:a16="http://schemas.microsoft.com/office/drawing/2014/main" id="{D1CC344A-F20F-4F77-9AE5-E7B877FC2B7A}"/>
                  </a:ext>
                </a:extLst>
              </p:cNvPr>
              <p:cNvSpPr/>
              <p:nvPr/>
            </p:nvSpPr>
            <p:spPr bwMode="auto">
              <a:xfrm>
                <a:off x="7517926" y="3692916"/>
                <a:ext cx="13702" cy="21314"/>
              </a:xfrm>
              <a:custGeom>
                <a:avLst/>
                <a:gdLst>
                  <a:gd name="T0" fmla="*/ 34 w 34"/>
                  <a:gd name="T1" fmla="*/ 57 h 57"/>
                  <a:gd name="T2" fmla="*/ 34 w 34"/>
                  <a:gd name="T3" fmla="*/ 0 h 57"/>
                  <a:gd name="T4" fmla="*/ 0 w 34"/>
                  <a:gd name="T5" fmla="*/ 0 h 57"/>
                  <a:gd name="T6" fmla="*/ 0 w 34"/>
                  <a:gd name="T7" fmla="*/ 54 h 57"/>
                  <a:gd name="T8" fmla="*/ 0 w 34"/>
                  <a:gd name="T9" fmla="*/ 54 h 57"/>
                  <a:gd name="T10" fmla="*/ 6 w 34"/>
                  <a:gd name="T11" fmla="*/ 54 h 57"/>
                  <a:gd name="T12" fmla="*/ 6 w 34"/>
                  <a:gd name="T13" fmla="*/ 54 h 57"/>
                  <a:gd name="T14" fmla="*/ 20 w 34"/>
                  <a:gd name="T15" fmla="*/ 54 h 57"/>
                  <a:gd name="T16" fmla="*/ 34 w 34"/>
                  <a:gd name="T17" fmla="*/ 57 h 57"/>
                  <a:gd name="T18" fmla="*/ 34 w 34"/>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7">
                    <a:moveTo>
                      <a:pt x="34" y="57"/>
                    </a:moveTo>
                    <a:lnTo>
                      <a:pt x="34" y="0"/>
                    </a:lnTo>
                    <a:lnTo>
                      <a:pt x="0" y="0"/>
                    </a:lnTo>
                    <a:lnTo>
                      <a:pt x="0" y="54"/>
                    </a:lnTo>
                    <a:lnTo>
                      <a:pt x="0" y="54"/>
                    </a:lnTo>
                    <a:lnTo>
                      <a:pt x="6" y="54"/>
                    </a:lnTo>
                    <a:lnTo>
                      <a:pt x="6" y="54"/>
                    </a:lnTo>
                    <a:lnTo>
                      <a:pt x="20" y="54"/>
                    </a:lnTo>
                    <a:lnTo>
                      <a:pt x="34" y="57"/>
                    </a:lnTo>
                    <a:lnTo>
                      <a:pt x="34" y="57"/>
                    </a:lnTo>
                    <a:close/>
                  </a:path>
                </a:pathLst>
              </a:custGeom>
              <a:grpFill/>
              <a:ln>
                <a:noFill/>
              </a:ln>
            </p:spPr>
            <p:txBody>
              <a:bodyPr/>
              <a:lstStyle/>
              <a:p>
                <a:pPr>
                  <a:defRPr/>
                </a:pPr>
                <a:endParaRPr lang="en-US" noProof="1"/>
              </a:p>
            </p:txBody>
          </p:sp>
          <p:sp>
            <p:nvSpPr>
              <p:cNvPr id="197" name="Freeform 11388">
                <a:extLst>
                  <a:ext uri="{FF2B5EF4-FFF2-40B4-BE49-F238E27FC236}">
                    <a16:creationId xmlns:a16="http://schemas.microsoft.com/office/drawing/2014/main" id="{B0442039-B436-40CF-8554-66A5B8D7FC48}"/>
                  </a:ext>
                </a:extLst>
              </p:cNvPr>
              <p:cNvSpPr/>
              <p:nvPr/>
            </p:nvSpPr>
            <p:spPr bwMode="auto">
              <a:xfrm>
                <a:off x="7447893" y="3718797"/>
                <a:ext cx="22837" cy="22837"/>
              </a:xfrm>
              <a:custGeom>
                <a:avLst/>
                <a:gdLst>
                  <a:gd name="T0" fmla="*/ 61 w 61"/>
                  <a:gd name="T1" fmla="*/ 38 h 62"/>
                  <a:gd name="T2" fmla="*/ 23 w 61"/>
                  <a:gd name="T3" fmla="*/ 0 h 62"/>
                  <a:gd name="T4" fmla="*/ 0 w 61"/>
                  <a:gd name="T5" fmla="*/ 25 h 62"/>
                  <a:gd name="T6" fmla="*/ 38 w 61"/>
                  <a:gd name="T7" fmla="*/ 62 h 62"/>
                  <a:gd name="T8" fmla="*/ 38 w 61"/>
                  <a:gd name="T9" fmla="*/ 62 h 62"/>
                  <a:gd name="T10" fmla="*/ 48 w 61"/>
                  <a:gd name="T11" fmla="*/ 49 h 62"/>
                  <a:gd name="T12" fmla="*/ 61 w 61"/>
                  <a:gd name="T13" fmla="*/ 38 h 62"/>
                  <a:gd name="T14" fmla="*/ 61 w 61"/>
                  <a:gd name="T15" fmla="*/ 38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61" y="38"/>
                    </a:moveTo>
                    <a:lnTo>
                      <a:pt x="23" y="0"/>
                    </a:lnTo>
                    <a:lnTo>
                      <a:pt x="0" y="25"/>
                    </a:lnTo>
                    <a:lnTo>
                      <a:pt x="38" y="62"/>
                    </a:lnTo>
                    <a:lnTo>
                      <a:pt x="38" y="62"/>
                    </a:lnTo>
                    <a:lnTo>
                      <a:pt x="48" y="49"/>
                    </a:lnTo>
                    <a:lnTo>
                      <a:pt x="61" y="38"/>
                    </a:lnTo>
                    <a:lnTo>
                      <a:pt x="61" y="38"/>
                    </a:lnTo>
                    <a:close/>
                  </a:path>
                </a:pathLst>
              </a:custGeom>
              <a:grpFill/>
              <a:ln>
                <a:noFill/>
              </a:ln>
            </p:spPr>
            <p:txBody>
              <a:bodyPr/>
              <a:lstStyle/>
              <a:p>
                <a:pPr>
                  <a:defRPr/>
                </a:pPr>
                <a:endParaRPr lang="en-US" noProof="1"/>
              </a:p>
            </p:txBody>
          </p:sp>
          <p:sp>
            <p:nvSpPr>
              <p:cNvPr id="198" name="Freeform 11389">
                <a:extLst>
                  <a:ext uri="{FF2B5EF4-FFF2-40B4-BE49-F238E27FC236}">
                    <a16:creationId xmlns:a16="http://schemas.microsoft.com/office/drawing/2014/main" id="{B9872D6A-A60C-4692-BE7B-9B1A529E08C3}"/>
                  </a:ext>
                </a:extLst>
              </p:cNvPr>
              <p:cNvSpPr/>
              <p:nvPr/>
            </p:nvSpPr>
            <p:spPr bwMode="auto">
              <a:xfrm>
                <a:off x="7569689" y="3718797"/>
                <a:ext cx="21314" cy="22837"/>
              </a:xfrm>
              <a:custGeom>
                <a:avLst/>
                <a:gdLst>
                  <a:gd name="T0" fmla="*/ 0 w 58"/>
                  <a:gd name="T1" fmla="*/ 35 h 60"/>
                  <a:gd name="T2" fmla="*/ 0 w 58"/>
                  <a:gd name="T3" fmla="*/ 35 h 60"/>
                  <a:gd name="T4" fmla="*/ 13 w 58"/>
                  <a:gd name="T5" fmla="*/ 47 h 60"/>
                  <a:gd name="T6" fmla="*/ 23 w 58"/>
                  <a:gd name="T7" fmla="*/ 60 h 60"/>
                  <a:gd name="T8" fmla="*/ 58 w 58"/>
                  <a:gd name="T9" fmla="*/ 25 h 60"/>
                  <a:gd name="T10" fmla="*/ 34 w 58"/>
                  <a:gd name="T11" fmla="*/ 0 h 60"/>
                  <a:gd name="T12" fmla="*/ 0 w 58"/>
                  <a:gd name="T13" fmla="*/ 35 h 60"/>
                </a:gdLst>
                <a:ahLst/>
                <a:cxnLst>
                  <a:cxn ang="0">
                    <a:pos x="T0" y="T1"/>
                  </a:cxn>
                  <a:cxn ang="0">
                    <a:pos x="T2" y="T3"/>
                  </a:cxn>
                  <a:cxn ang="0">
                    <a:pos x="T4" y="T5"/>
                  </a:cxn>
                  <a:cxn ang="0">
                    <a:pos x="T6" y="T7"/>
                  </a:cxn>
                  <a:cxn ang="0">
                    <a:pos x="T8" y="T9"/>
                  </a:cxn>
                  <a:cxn ang="0">
                    <a:pos x="T10" y="T11"/>
                  </a:cxn>
                  <a:cxn ang="0">
                    <a:pos x="T12" y="T13"/>
                  </a:cxn>
                </a:cxnLst>
                <a:rect l="0" t="0" r="r" b="b"/>
                <a:pathLst>
                  <a:path w="58" h="60">
                    <a:moveTo>
                      <a:pt x="0" y="35"/>
                    </a:moveTo>
                    <a:lnTo>
                      <a:pt x="0" y="35"/>
                    </a:lnTo>
                    <a:lnTo>
                      <a:pt x="13" y="47"/>
                    </a:lnTo>
                    <a:lnTo>
                      <a:pt x="23" y="60"/>
                    </a:lnTo>
                    <a:lnTo>
                      <a:pt x="58" y="25"/>
                    </a:lnTo>
                    <a:lnTo>
                      <a:pt x="34" y="0"/>
                    </a:lnTo>
                    <a:lnTo>
                      <a:pt x="0" y="35"/>
                    </a:lnTo>
                    <a:close/>
                  </a:path>
                </a:pathLst>
              </a:custGeom>
              <a:grpFill/>
              <a:ln>
                <a:noFill/>
              </a:ln>
            </p:spPr>
            <p:txBody>
              <a:bodyPr/>
              <a:lstStyle/>
              <a:p>
                <a:pPr>
                  <a:defRPr/>
                </a:pPr>
                <a:endParaRPr lang="en-US" noProof="1"/>
              </a:p>
            </p:txBody>
          </p:sp>
          <p:sp>
            <p:nvSpPr>
              <p:cNvPr id="199" name="Freeform 11390">
                <a:extLst>
                  <a:ext uri="{FF2B5EF4-FFF2-40B4-BE49-F238E27FC236}">
                    <a16:creationId xmlns:a16="http://schemas.microsoft.com/office/drawing/2014/main" id="{20CA1CD0-9941-46F0-9178-BDEF3E8F3B92}"/>
                  </a:ext>
                </a:extLst>
              </p:cNvPr>
              <p:cNvSpPr/>
              <p:nvPr/>
            </p:nvSpPr>
            <p:spPr bwMode="auto">
              <a:xfrm>
                <a:off x="7242364" y="3804054"/>
                <a:ext cx="310578" cy="368431"/>
              </a:xfrm>
              <a:custGeom>
                <a:avLst/>
                <a:gdLst>
                  <a:gd name="T0" fmla="*/ 812 w 815"/>
                  <a:gd name="T1" fmla="*/ 776 h 971"/>
                  <a:gd name="T2" fmla="*/ 787 w 815"/>
                  <a:gd name="T3" fmla="*/ 706 h 971"/>
                  <a:gd name="T4" fmla="*/ 743 w 815"/>
                  <a:gd name="T5" fmla="*/ 657 h 971"/>
                  <a:gd name="T6" fmla="*/ 682 w 815"/>
                  <a:gd name="T7" fmla="*/ 629 h 971"/>
                  <a:gd name="T8" fmla="*/ 612 w 815"/>
                  <a:gd name="T9" fmla="*/ 613 h 971"/>
                  <a:gd name="T10" fmla="*/ 542 w 815"/>
                  <a:gd name="T11" fmla="*/ 592 h 971"/>
                  <a:gd name="T12" fmla="*/ 508 w 815"/>
                  <a:gd name="T13" fmla="*/ 559 h 971"/>
                  <a:gd name="T14" fmla="*/ 503 w 815"/>
                  <a:gd name="T15" fmla="*/ 498 h 971"/>
                  <a:gd name="T16" fmla="*/ 522 w 815"/>
                  <a:gd name="T17" fmla="*/ 464 h 971"/>
                  <a:gd name="T18" fmla="*/ 568 w 815"/>
                  <a:gd name="T19" fmla="*/ 397 h 971"/>
                  <a:gd name="T20" fmla="*/ 605 w 815"/>
                  <a:gd name="T21" fmla="*/ 363 h 971"/>
                  <a:gd name="T22" fmla="*/ 616 w 815"/>
                  <a:gd name="T23" fmla="*/ 316 h 971"/>
                  <a:gd name="T24" fmla="*/ 608 w 815"/>
                  <a:gd name="T25" fmla="*/ 265 h 971"/>
                  <a:gd name="T26" fmla="*/ 586 w 815"/>
                  <a:gd name="T27" fmla="*/ 252 h 971"/>
                  <a:gd name="T28" fmla="*/ 590 w 815"/>
                  <a:gd name="T29" fmla="*/ 169 h 971"/>
                  <a:gd name="T30" fmla="*/ 586 w 815"/>
                  <a:gd name="T31" fmla="*/ 90 h 971"/>
                  <a:gd name="T32" fmla="*/ 563 w 815"/>
                  <a:gd name="T33" fmla="*/ 55 h 971"/>
                  <a:gd name="T34" fmla="*/ 546 w 815"/>
                  <a:gd name="T35" fmla="*/ 50 h 971"/>
                  <a:gd name="T36" fmla="*/ 514 w 815"/>
                  <a:gd name="T37" fmla="*/ 51 h 971"/>
                  <a:gd name="T38" fmla="*/ 487 w 815"/>
                  <a:gd name="T39" fmla="*/ 43 h 971"/>
                  <a:gd name="T40" fmla="*/ 464 w 815"/>
                  <a:gd name="T41" fmla="*/ 15 h 971"/>
                  <a:gd name="T42" fmla="*/ 441 w 815"/>
                  <a:gd name="T43" fmla="*/ 0 h 971"/>
                  <a:gd name="T44" fmla="*/ 402 w 815"/>
                  <a:gd name="T45" fmla="*/ 10 h 971"/>
                  <a:gd name="T46" fmla="*/ 321 w 815"/>
                  <a:gd name="T47" fmla="*/ 28 h 971"/>
                  <a:gd name="T48" fmla="*/ 283 w 815"/>
                  <a:gd name="T49" fmla="*/ 36 h 971"/>
                  <a:gd name="T50" fmla="*/ 260 w 815"/>
                  <a:gd name="T51" fmla="*/ 47 h 971"/>
                  <a:gd name="T52" fmla="*/ 235 w 815"/>
                  <a:gd name="T53" fmla="*/ 76 h 971"/>
                  <a:gd name="T54" fmla="*/ 225 w 815"/>
                  <a:gd name="T55" fmla="*/ 109 h 971"/>
                  <a:gd name="T56" fmla="*/ 219 w 815"/>
                  <a:gd name="T57" fmla="*/ 175 h 971"/>
                  <a:gd name="T58" fmla="*/ 208 w 815"/>
                  <a:gd name="T59" fmla="*/ 259 h 971"/>
                  <a:gd name="T60" fmla="*/ 193 w 815"/>
                  <a:gd name="T61" fmla="*/ 288 h 971"/>
                  <a:gd name="T62" fmla="*/ 192 w 815"/>
                  <a:gd name="T63" fmla="*/ 315 h 971"/>
                  <a:gd name="T64" fmla="*/ 197 w 815"/>
                  <a:gd name="T65" fmla="*/ 345 h 971"/>
                  <a:gd name="T66" fmla="*/ 214 w 815"/>
                  <a:gd name="T67" fmla="*/ 369 h 971"/>
                  <a:gd name="T68" fmla="*/ 240 w 815"/>
                  <a:gd name="T69" fmla="*/ 392 h 971"/>
                  <a:gd name="T70" fmla="*/ 278 w 815"/>
                  <a:gd name="T71" fmla="*/ 450 h 971"/>
                  <a:gd name="T72" fmla="*/ 295 w 815"/>
                  <a:gd name="T73" fmla="*/ 471 h 971"/>
                  <a:gd name="T74" fmla="*/ 311 w 815"/>
                  <a:gd name="T75" fmla="*/ 478 h 971"/>
                  <a:gd name="T76" fmla="*/ 290 w 815"/>
                  <a:gd name="T77" fmla="*/ 579 h 971"/>
                  <a:gd name="T78" fmla="*/ 242 w 815"/>
                  <a:gd name="T79" fmla="*/ 605 h 971"/>
                  <a:gd name="T80" fmla="*/ 125 w 815"/>
                  <a:gd name="T81" fmla="*/ 636 h 971"/>
                  <a:gd name="T82" fmla="*/ 56 w 815"/>
                  <a:gd name="T83" fmla="*/ 665 h 971"/>
                  <a:gd name="T84" fmla="*/ 20 w 815"/>
                  <a:gd name="T85" fmla="*/ 706 h 971"/>
                  <a:gd name="T86" fmla="*/ 9 w 815"/>
                  <a:gd name="T87" fmla="*/ 741 h 971"/>
                  <a:gd name="T88" fmla="*/ 0 w 815"/>
                  <a:gd name="T89" fmla="*/ 817 h 971"/>
                  <a:gd name="T90" fmla="*/ 0 w 815"/>
                  <a:gd name="T91" fmla="*/ 830 h 971"/>
                  <a:gd name="T92" fmla="*/ 5 w 815"/>
                  <a:gd name="T93" fmla="*/ 849 h 971"/>
                  <a:gd name="T94" fmla="*/ 37 w 815"/>
                  <a:gd name="T95" fmla="*/ 886 h 971"/>
                  <a:gd name="T96" fmla="*/ 93 w 815"/>
                  <a:gd name="T97" fmla="*/ 919 h 971"/>
                  <a:gd name="T98" fmla="*/ 214 w 815"/>
                  <a:gd name="T99" fmla="*/ 954 h 971"/>
                  <a:gd name="T100" fmla="*/ 260 w 815"/>
                  <a:gd name="T101" fmla="*/ 960 h 971"/>
                  <a:gd name="T102" fmla="*/ 407 w 815"/>
                  <a:gd name="T103" fmla="*/ 971 h 971"/>
                  <a:gd name="T104" fmla="*/ 445 w 815"/>
                  <a:gd name="T105" fmla="*/ 946 h 971"/>
                  <a:gd name="T106" fmla="*/ 529 w 815"/>
                  <a:gd name="T107" fmla="*/ 963 h 971"/>
                  <a:gd name="T108" fmla="*/ 675 w 815"/>
                  <a:gd name="T109" fmla="*/ 937 h 971"/>
                  <a:gd name="T110" fmla="*/ 747 w 815"/>
                  <a:gd name="T111" fmla="*/ 904 h 971"/>
                  <a:gd name="T112" fmla="*/ 798 w 815"/>
                  <a:gd name="T113" fmla="*/ 865 h 971"/>
                  <a:gd name="T114" fmla="*/ 812 w 815"/>
                  <a:gd name="T115" fmla="*/ 839 h 971"/>
                  <a:gd name="T116" fmla="*/ 815 w 815"/>
                  <a:gd name="T117" fmla="*/ 824 h 971"/>
                  <a:gd name="T118" fmla="*/ 815 w 815"/>
                  <a:gd name="T119" fmla="*/ 8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5" h="971">
                    <a:moveTo>
                      <a:pt x="815" y="822"/>
                    </a:moveTo>
                    <a:lnTo>
                      <a:pt x="815" y="822"/>
                    </a:lnTo>
                    <a:lnTo>
                      <a:pt x="815" y="798"/>
                    </a:lnTo>
                    <a:lnTo>
                      <a:pt x="812" y="776"/>
                    </a:lnTo>
                    <a:lnTo>
                      <a:pt x="808" y="757"/>
                    </a:lnTo>
                    <a:lnTo>
                      <a:pt x="802" y="738"/>
                    </a:lnTo>
                    <a:lnTo>
                      <a:pt x="795" y="721"/>
                    </a:lnTo>
                    <a:lnTo>
                      <a:pt x="787" y="706"/>
                    </a:lnTo>
                    <a:lnTo>
                      <a:pt x="778" y="691"/>
                    </a:lnTo>
                    <a:lnTo>
                      <a:pt x="768" y="680"/>
                    </a:lnTo>
                    <a:lnTo>
                      <a:pt x="756" y="668"/>
                    </a:lnTo>
                    <a:lnTo>
                      <a:pt x="743" y="657"/>
                    </a:lnTo>
                    <a:lnTo>
                      <a:pt x="729" y="649"/>
                    </a:lnTo>
                    <a:lnTo>
                      <a:pt x="714" y="642"/>
                    </a:lnTo>
                    <a:lnTo>
                      <a:pt x="699" y="634"/>
                    </a:lnTo>
                    <a:lnTo>
                      <a:pt x="682" y="629"/>
                    </a:lnTo>
                    <a:lnTo>
                      <a:pt x="665" y="623"/>
                    </a:lnTo>
                    <a:lnTo>
                      <a:pt x="646" y="619"/>
                    </a:lnTo>
                    <a:lnTo>
                      <a:pt x="646" y="619"/>
                    </a:lnTo>
                    <a:lnTo>
                      <a:pt x="612" y="613"/>
                    </a:lnTo>
                    <a:lnTo>
                      <a:pt x="582" y="606"/>
                    </a:lnTo>
                    <a:lnTo>
                      <a:pt x="568" y="602"/>
                    </a:lnTo>
                    <a:lnTo>
                      <a:pt x="555" y="597"/>
                    </a:lnTo>
                    <a:lnTo>
                      <a:pt x="542" y="592"/>
                    </a:lnTo>
                    <a:lnTo>
                      <a:pt x="531" y="587"/>
                    </a:lnTo>
                    <a:lnTo>
                      <a:pt x="522" y="579"/>
                    </a:lnTo>
                    <a:lnTo>
                      <a:pt x="514" y="570"/>
                    </a:lnTo>
                    <a:lnTo>
                      <a:pt x="508" y="559"/>
                    </a:lnTo>
                    <a:lnTo>
                      <a:pt x="504" y="548"/>
                    </a:lnTo>
                    <a:lnTo>
                      <a:pt x="501" y="533"/>
                    </a:lnTo>
                    <a:lnTo>
                      <a:pt x="501" y="518"/>
                    </a:lnTo>
                    <a:lnTo>
                      <a:pt x="503" y="498"/>
                    </a:lnTo>
                    <a:lnTo>
                      <a:pt x="508" y="477"/>
                    </a:lnTo>
                    <a:lnTo>
                      <a:pt x="508" y="477"/>
                    </a:lnTo>
                    <a:lnTo>
                      <a:pt x="516" y="471"/>
                    </a:lnTo>
                    <a:lnTo>
                      <a:pt x="522" y="464"/>
                    </a:lnTo>
                    <a:lnTo>
                      <a:pt x="535" y="448"/>
                    </a:lnTo>
                    <a:lnTo>
                      <a:pt x="547" y="431"/>
                    </a:lnTo>
                    <a:lnTo>
                      <a:pt x="558" y="414"/>
                    </a:lnTo>
                    <a:lnTo>
                      <a:pt x="568" y="397"/>
                    </a:lnTo>
                    <a:lnTo>
                      <a:pt x="581" y="382"/>
                    </a:lnTo>
                    <a:lnTo>
                      <a:pt x="589" y="375"/>
                    </a:lnTo>
                    <a:lnTo>
                      <a:pt x="597" y="369"/>
                    </a:lnTo>
                    <a:lnTo>
                      <a:pt x="605" y="363"/>
                    </a:lnTo>
                    <a:lnTo>
                      <a:pt x="614" y="360"/>
                    </a:lnTo>
                    <a:lnTo>
                      <a:pt x="614" y="360"/>
                    </a:lnTo>
                    <a:lnTo>
                      <a:pt x="616" y="336"/>
                    </a:lnTo>
                    <a:lnTo>
                      <a:pt x="616" y="316"/>
                    </a:lnTo>
                    <a:lnTo>
                      <a:pt x="614" y="272"/>
                    </a:lnTo>
                    <a:lnTo>
                      <a:pt x="614" y="272"/>
                    </a:lnTo>
                    <a:lnTo>
                      <a:pt x="612" y="268"/>
                    </a:lnTo>
                    <a:lnTo>
                      <a:pt x="608" y="265"/>
                    </a:lnTo>
                    <a:lnTo>
                      <a:pt x="601" y="263"/>
                    </a:lnTo>
                    <a:lnTo>
                      <a:pt x="592" y="259"/>
                    </a:lnTo>
                    <a:lnTo>
                      <a:pt x="589" y="256"/>
                    </a:lnTo>
                    <a:lnTo>
                      <a:pt x="586" y="252"/>
                    </a:lnTo>
                    <a:lnTo>
                      <a:pt x="586" y="252"/>
                    </a:lnTo>
                    <a:lnTo>
                      <a:pt x="586" y="226"/>
                    </a:lnTo>
                    <a:lnTo>
                      <a:pt x="588" y="198"/>
                    </a:lnTo>
                    <a:lnTo>
                      <a:pt x="590" y="169"/>
                    </a:lnTo>
                    <a:lnTo>
                      <a:pt x="592" y="141"/>
                    </a:lnTo>
                    <a:lnTo>
                      <a:pt x="590" y="114"/>
                    </a:lnTo>
                    <a:lnTo>
                      <a:pt x="588" y="102"/>
                    </a:lnTo>
                    <a:lnTo>
                      <a:pt x="586" y="90"/>
                    </a:lnTo>
                    <a:lnTo>
                      <a:pt x="582" y="80"/>
                    </a:lnTo>
                    <a:lnTo>
                      <a:pt x="577" y="71"/>
                    </a:lnTo>
                    <a:lnTo>
                      <a:pt x="571" y="62"/>
                    </a:lnTo>
                    <a:lnTo>
                      <a:pt x="563" y="55"/>
                    </a:lnTo>
                    <a:lnTo>
                      <a:pt x="563" y="55"/>
                    </a:lnTo>
                    <a:lnTo>
                      <a:pt x="558" y="53"/>
                    </a:lnTo>
                    <a:lnTo>
                      <a:pt x="552" y="50"/>
                    </a:lnTo>
                    <a:lnTo>
                      <a:pt x="546" y="50"/>
                    </a:lnTo>
                    <a:lnTo>
                      <a:pt x="541" y="49"/>
                    </a:lnTo>
                    <a:lnTo>
                      <a:pt x="541" y="49"/>
                    </a:lnTo>
                    <a:lnTo>
                      <a:pt x="514" y="51"/>
                    </a:lnTo>
                    <a:lnTo>
                      <a:pt x="514" y="51"/>
                    </a:lnTo>
                    <a:lnTo>
                      <a:pt x="505" y="50"/>
                    </a:lnTo>
                    <a:lnTo>
                      <a:pt x="496" y="47"/>
                    </a:lnTo>
                    <a:lnTo>
                      <a:pt x="496" y="47"/>
                    </a:lnTo>
                    <a:lnTo>
                      <a:pt x="487" y="43"/>
                    </a:lnTo>
                    <a:lnTo>
                      <a:pt x="481" y="37"/>
                    </a:lnTo>
                    <a:lnTo>
                      <a:pt x="475" y="29"/>
                    </a:lnTo>
                    <a:lnTo>
                      <a:pt x="470" y="21"/>
                    </a:lnTo>
                    <a:lnTo>
                      <a:pt x="464" y="15"/>
                    </a:lnTo>
                    <a:lnTo>
                      <a:pt x="458" y="8"/>
                    </a:lnTo>
                    <a:lnTo>
                      <a:pt x="450" y="3"/>
                    </a:lnTo>
                    <a:lnTo>
                      <a:pt x="447" y="2"/>
                    </a:lnTo>
                    <a:lnTo>
                      <a:pt x="441" y="0"/>
                    </a:lnTo>
                    <a:lnTo>
                      <a:pt x="441" y="0"/>
                    </a:lnTo>
                    <a:lnTo>
                      <a:pt x="418" y="0"/>
                    </a:lnTo>
                    <a:lnTo>
                      <a:pt x="418" y="0"/>
                    </a:lnTo>
                    <a:lnTo>
                      <a:pt x="402" y="10"/>
                    </a:lnTo>
                    <a:lnTo>
                      <a:pt x="386" y="16"/>
                    </a:lnTo>
                    <a:lnTo>
                      <a:pt x="371" y="20"/>
                    </a:lnTo>
                    <a:lnTo>
                      <a:pt x="354" y="23"/>
                    </a:lnTo>
                    <a:lnTo>
                      <a:pt x="321" y="28"/>
                    </a:lnTo>
                    <a:lnTo>
                      <a:pt x="306" y="30"/>
                    </a:lnTo>
                    <a:lnTo>
                      <a:pt x="290" y="34"/>
                    </a:lnTo>
                    <a:lnTo>
                      <a:pt x="290" y="34"/>
                    </a:lnTo>
                    <a:lnTo>
                      <a:pt x="283" y="36"/>
                    </a:lnTo>
                    <a:lnTo>
                      <a:pt x="283" y="36"/>
                    </a:lnTo>
                    <a:lnTo>
                      <a:pt x="275" y="40"/>
                    </a:lnTo>
                    <a:lnTo>
                      <a:pt x="268" y="43"/>
                    </a:lnTo>
                    <a:lnTo>
                      <a:pt x="260" y="47"/>
                    </a:lnTo>
                    <a:lnTo>
                      <a:pt x="255" y="53"/>
                    </a:lnTo>
                    <a:lnTo>
                      <a:pt x="248" y="58"/>
                    </a:lnTo>
                    <a:lnTo>
                      <a:pt x="244" y="63"/>
                    </a:lnTo>
                    <a:lnTo>
                      <a:pt x="235" y="76"/>
                    </a:lnTo>
                    <a:lnTo>
                      <a:pt x="235" y="76"/>
                    </a:lnTo>
                    <a:lnTo>
                      <a:pt x="231" y="87"/>
                    </a:lnTo>
                    <a:lnTo>
                      <a:pt x="227" y="97"/>
                    </a:lnTo>
                    <a:lnTo>
                      <a:pt x="225" y="109"/>
                    </a:lnTo>
                    <a:lnTo>
                      <a:pt x="223" y="122"/>
                    </a:lnTo>
                    <a:lnTo>
                      <a:pt x="221" y="148"/>
                    </a:lnTo>
                    <a:lnTo>
                      <a:pt x="219" y="175"/>
                    </a:lnTo>
                    <a:lnTo>
                      <a:pt x="219" y="175"/>
                    </a:lnTo>
                    <a:lnTo>
                      <a:pt x="221" y="249"/>
                    </a:lnTo>
                    <a:lnTo>
                      <a:pt x="221" y="249"/>
                    </a:lnTo>
                    <a:lnTo>
                      <a:pt x="213" y="254"/>
                    </a:lnTo>
                    <a:lnTo>
                      <a:pt x="208" y="259"/>
                    </a:lnTo>
                    <a:lnTo>
                      <a:pt x="202" y="265"/>
                    </a:lnTo>
                    <a:lnTo>
                      <a:pt x="198" y="272"/>
                    </a:lnTo>
                    <a:lnTo>
                      <a:pt x="196" y="280"/>
                    </a:lnTo>
                    <a:lnTo>
                      <a:pt x="193" y="288"/>
                    </a:lnTo>
                    <a:lnTo>
                      <a:pt x="192" y="297"/>
                    </a:lnTo>
                    <a:lnTo>
                      <a:pt x="192" y="305"/>
                    </a:lnTo>
                    <a:lnTo>
                      <a:pt x="192" y="305"/>
                    </a:lnTo>
                    <a:lnTo>
                      <a:pt x="192" y="315"/>
                    </a:lnTo>
                    <a:lnTo>
                      <a:pt x="192" y="326"/>
                    </a:lnTo>
                    <a:lnTo>
                      <a:pt x="195" y="335"/>
                    </a:lnTo>
                    <a:lnTo>
                      <a:pt x="197" y="345"/>
                    </a:lnTo>
                    <a:lnTo>
                      <a:pt x="197" y="345"/>
                    </a:lnTo>
                    <a:lnTo>
                      <a:pt x="200" y="352"/>
                    </a:lnTo>
                    <a:lnTo>
                      <a:pt x="204" y="358"/>
                    </a:lnTo>
                    <a:lnTo>
                      <a:pt x="209" y="363"/>
                    </a:lnTo>
                    <a:lnTo>
                      <a:pt x="214" y="369"/>
                    </a:lnTo>
                    <a:lnTo>
                      <a:pt x="227" y="379"/>
                    </a:lnTo>
                    <a:lnTo>
                      <a:pt x="234" y="384"/>
                    </a:lnTo>
                    <a:lnTo>
                      <a:pt x="240" y="392"/>
                    </a:lnTo>
                    <a:lnTo>
                      <a:pt x="240" y="392"/>
                    </a:lnTo>
                    <a:lnTo>
                      <a:pt x="247" y="401"/>
                    </a:lnTo>
                    <a:lnTo>
                      <a:pt x="253" y="410"/>
                    </a:lnTo>
                    <a:lnTo>
                      <a:pt x="266" y="431"/>
                    </a:lnTo>
                    <a:lnTo>
                      <a:pt x="278" y="450"/>
                    </a:lnTo>
                    <a:lnTo>
                      <a:pt x="283" y="459"/>
                    </a:lnTo>
                    <a:lnTo>
                      <a:pt x="290" y="465"/>
                    </a:lnTo>
                    <a:lnTo>
                      <a:pt x="290" y="465"/>
                    </a:lnTo>
                    <a:lnTo>
                      <a:pt x="295" y="471"/>
                    </a:lnTo>
                    <a:lnTo>
                      <a:pt x="300" y="474"/>
                    </a:lnTo>
                    <a:lnTo>
                      <a:pt x="306" y="477"/>
                    </a:lnTo>
                    <a:lnTo>
                      <a:pt x="311" y="478"/>
                    </a:lnTo>
                    <a:lnTo>
                      <a:pt x="311" y="478"/>
                    </a:lnTo>
                    <a:lnTo>
                      <a:pt x="311" y="555"/>
                    </a:lnTo>
                    <a:lnTo>
                      <a:pt x="311" y="555"/>
                    </a:lnTo>
                    <a:lnTo>
                      <a:pt x="302" y="568"/>
                    </a:lnTo>
                    <a:lnTo>
                      <a:pt x="290" y="579"/>
                    </a:lnTo>
                    <a:lnTo>
                      <a:pt x="290" y="579"/>
                    </a:lnTo>
                    <a:lnTo>
                      <a:pt x="275" y="589"/>
                    </a:lnTo>
                    <a:lnTo>
                      <a:pt x="260" y="599"/>
                    </a:lnTo>
                    <a:lnTo>
                      <a:pt x="242" y="605"/>
                    </a:lnTo>
                    <a:lnTo>
                      <a:pt x="223" y="612"/>
                    </a:lnTo>
                    <a:lnTo>
                      <a:pt x="184" y="622"/>
                    </a:lnTo>
                    <a:lnTo>
                      <a:pt x="145" y="631"/>
                    </a:lnTo>
                    <a:lnTo>
                      <a:pt x="125" y="636"/>
                    </a:lnTo>
                    <a:lnTo>
                      <a:pt x="107" y="642"/>
                    </a:lnTo>
                    <a:lnTo>
                      <a:pt x="89" y="648"/>
                    </a:lnTo>
                    <a:lnTo>
                      <a:pt x="72" y="656"/>
                    </a:lnTo>
                    <a:lnTo>
                      <a:pt x="56" y="665"/>
                    </a:lnTo>
                    <a:lnTo>
                      <a:pt x="42" y="677"/>
                    </a:lnTo>
                    <a:lnTo>
                      <a:pt x="30" y="690"/>
                    </a:lnTo>
                    <a:lnTo>
                      <a:pt x="25" y="698"/>
                    </a:lnTo>
                    <a:lnTo>
                      <a:pt x="20" y="706"/>
                    </a:lnTo>
                    <a:lnTo>
                      <a:pt x="20" y="706"/>
                    </a:lnTo>
                    <a:lnTo>
                      <a:pt x="14" y="717"/>
                    </a:lnTo>
                    <a:lnTo>
                      <a:pt x="12" y="729"/>
                    </a:lnTo>
                    <a:lnTo>
                      <a:pt x="9" y="741"/>
                    </a:lnTo>
                    <a:lnTo>
                      <a:pt x="8" y="755"/>
                    </a:lnTo>
                    <a:lnTo>
                      <a:pt x="5" y="784"/>
                    </a:lnTo>
                    <a:lnTo>
                      <a:pt x="3" y="800"/>
                    </a:lnTo>
                    <a:lnTo>
                      <a:pt x="0" y="817"/>
                    </a:lnTo>
                    <a:lnTo>
                      <a:pt x="0" y="818"/>
                    </a:lnTo>
                    <a:lnTo>
                      <a:pt x="0" y="818"/>
                    </a:lnTo>
                    <a:lnTo>
                      <a:pt x="0" y="828"/>
                    </a:lnTo>
                    <a:lnTo>
                      <a:pt x="0" y="830"/>
                    </a:lnTo>
                    <a:lnTo>
                      <a:pt x="0" y="830"/>
                    </a:lnTo>
                    <a:lnTo>
                      <a:pt x="0" y="830"/>
                    </a:lnTo>
                    <a:lnTo>
                      <a:pt x="1" y="839"/>
                    </a:lnTo>
                    <a:lnTo>
                      <a:pt x="5" y="849"/>
                    </a:lnTo>
                    <a:lnTo>
                      <a:pt x="10" y="858"/>
                    </a:lnTo>
                    <a:lnTo>
                      <a:pt x="18" y="868"/>
                    </a:lnTo>
                    <a:lnTo>
                      <a:pt x="26" y="877"/>
                    </a:lnTo>
                    <a:lnTo>
                      <a:pt x="37" y="886"/>
                    </a:lnTo>
                    <a:lnTo>
                      <a:pt x="48" y="895"/>
                    </a:lnTo>
                    <a:lnTo>
                      <a:pt x="61" y="903"/>
                    </a:lnTo>
                    <a:lnTo>
                      <a:pt x="77" y="911"/>
                    </a:lnTo>
                    <a:lnTo>
                      <a:pt x="93" y="919"/>
                    </a:lnTo>
                    <a:lnTo>
                      <a:pt x="110" y="925"/>
                    </a:lnTo>
                    <a:lnTo>
                      <a:pt x="128" y="932"/>
                    </a:lnTo>
                    <a:lnTo>
                      <a:pt x="168" y="945"/>
                    </a:lnTo>
                    <a:lnTo>
                      <a:pt x="214" y="954"/>
                    </a:lnTo>
                    <a:lnTo>
                      <a:pt x="214" y="954"/>
                    </a:lnTo>
                    <a:lnTo>
                      <a:pt x="215" y="954"/>
                    </a:lnTo>
                    <a:lnTo>
                      <a:pt x="215" y="954"/>
                    </a:lnTo>
                    <a:lnTo>
                      <a:pt x="260" y="960"/>
                    </a:lnTo>
                    <a:lnTo>
                      <a:pt x="307" y="966"/>
                    </a:lnTo>
                    <a:lnTo>
                      <a:pt x="356" y="969"/>
                    </a:lnTo>
                    <a:lnTo>
                      <a:pt x="407" y="971"/>
                    </a:lnTo>
                    <a:lnTo>
                      <a:pt x="407" y="971"/>
                    </a:lnTo>
                    <a:lnTo>
                      <a:pt x="450" y="969"/>
                    </a:lnTo>
                    <a:lnTo>
                      <a:pt x="450" y="969"/>
                    </a:lnTo>
                    <a:lnTo>
                      <a:pt x="448" y="958"/>
                    </a:lnTo>
                    <a:lnTo>
                      <a:pt x="445" y="946"/>
                    </a:lnTo>
                    <a:lnTo>
                      <a:pt x="450" y="969"/>
                    </a:lnTo>
                    <a:lnTo>
                      <a:pt x="450" y="969"/>
                    </a:lnTo>
                    <a:lnTo>
                      <a:pt x="488" y="967"/>
                    </a:lnTo>
                    <a:lnTo>
                      <a:pt x="529" y="963"/>
                    </a:lnTo>
                    <a:lnTo>
                      <a:pt x="576" y="958"/>
                    </a:lnTo>
                    <a:lnTo>
                      <a:pt x="627" y="949"/>
                    </a:lnTo>
                    <a:lnTo>
                      <a:pt x="652" y="943"/>
                    </a:lnTo>
                    <a:lnTo>
                      <a:pt x="675" y="937"/>
                    </a:lnTo>
                    <a:lnTo>
                      <a:pt x="697" y="930"/>
                    </a:lnTo>
                    <a:lnTo>
                      <a:pt x="717" y="922"/>
                    </a:lnTo>
                    <a:lnTo>
                      <a:pt x="734" y="915"/>
                    </a:lnTo>
                    <a:lnTo>
                      <a:pt x="747" y="904"/>
                    </a:lnTo>
                    <a:lnTo>
                      <a:pt x="747" y="904"/>
                    </a:lnTo>
                    <a:lnTo>
                      <a:pt x="768" y="892"/>
                    </a:lnTo>
                    <a:lnTo>
                      <a:pt x="785" y="879"/>
                    </a:lnTo>
                    <a:lnTo>
                      <a:pt x="798" y="865"/>
                    </a:lnTo>
                    <a:lnTo>
                      <a:pt x="803" y="858"/>
                    </a:lnTo>
                    <a:lnTo>
                      <a:pt x="808" y="851"/>
                    </a:lnTo>
                    <a:lnTo>
                      <a:pt x="808" y="851"/>
                    </a:lnTo>
                    <a:lnTo>
                      <a:pt x="812" y="839"/>
                    </a:lnTo>
                    <a:lnTo>
                      <a:pt x="815" y="828"/>
                    </a:lnTo>
                    <a:lnTo>
                      <a:pt x="815" y="828"/>
                    </a:lnTo>
                    <a:lnTo>
                      <a:pt x="815" y="828"/>
                    </a:lnTo>
                    <a:lnTo>
                      <a:pt x="815" y="824"/>
                    </a:lnTo>
                    <a:lnTo>
                      <a:pt x="815" y="823"/>
                    </a:lnTo>
                    <a:lnTo>
                      <a:pt x="815" y="823"/>
                    </a:lnTo>
                    <a:lnTo>
                      <a:pt x="815" y="822"/>
                    </a:lnTo>
                    <a:lnTo>
                      <a:pt x="815" y="822"/>
                    </a:lnTo>
                    <a:close/>
                  </a:path>
                </a:pathLst>
              </a:custGeom>
              <a:grpFill/>
              <a:ln>
                <a:noFill/>
              </a:ln>
            </p:spPr>
            <p:txBody>
              <a:bodyPr/>
              <a:lstStyle/>
              <a:p>
                <a:pPr>
                  <a:defRPr/>
                </a:pPr>
                <a:endParaRPr lang="en-US" noProof="1"/>
              </a:p>
            </p:txBody>
          </p:sp>
          <p:sp>
            <p:nvSpPr>
              <p:cNvPr id="200" name="Freeform 11391">
                <a:extLst>
                  <a:ext uri="{FF2B5EF4-FFF2-40B4-BE49-F238E27FC236}">
                    <a16:creationId xmlns:a16="http://schemas.microsoft.com/office/drawing/2014/main" id="{F97CB333-21DC-4A4C-9B59-C8477C0A94CA}"/>
                  </a:ext>
                </a:extLst>
              </p:cNvPr>
              <p:cNvSpPr/>
              <p:nvPr/>
            </p:nvSpPr>
            <p:spPr bwMode="auto">
              <a:xfrm>
                <a:off x="7502701" y="3762948"/>
                <a:ext cx="35016" cy="33494"/>
              </a:xfrm>
              <a:custGeom>
                <a:avLst/>
                <a:gdLst>
                  <a:gd name="T0" fmla="*/ 85 w 90"/>
                  <a:gd name="T1" fmla="*/ 35 h 90"/>
                  <a:gd name="T2" fmla="*/ 55 w 90"/>
                  <a:gd name="T3" fmla="*/ 35 h 90"/>
                  <a:gd name="T4" fmla="*/ 55 w 90"/>
                  <a:gd name="T5" fmla="*/ 5 h 90"/>
                  <a:gd name="T6" fmla="*/ 55 w 90"/>
                  <a:gd name="T7" fmla="*/ 5 h 90"/>
                  <a:gd name="T8" fmla="*/ 55 w 90"/>
                  <a:gd name="T9" fmla="*/ 3 h 90"/>
                  <a:gd name="T10" fmla="*/ 53 w 90"/>
                  <a:gd name="T11" fmla="*/ 1 h 90"/>
                  <a:gd name="T12" fmla="*/ 52 w 90"/>
                  <a:gd name="T13" fmla="*/ 0 h 90"/>
                  <a:gd name="T14" fmla="*/ 50 w 90"/>
                  <a:gd name="T15" fmla="*/ 0 h 90"/>
                  <a:gd name="T16" fmla="*/ 40 w 90"/>
                  <a:gd name="T17" fmla="*/ 0 h 90"/>
                  <a:gd name="T18" fmla="*/ 40 w 90"/>
                  <a:gd name="T19" fmla="*/ 0 h 90"/>
                  <a:gd name="T20" fmla="*/ 39 w 90"/>
                  <a:gd name="T21" fmla="*/ 0 h 90"/>
                  <a:gd name="T22" fmla="*/ 36 w 90"/>
                  <a:gd name="T23" fmla="*/ 1 h 90"/>
                  <a:gd name="T24" fmla="*/ 35 w 90"/>
                  <a:gd name="T25" fmla="*/ 3 h 90"/>
                  <a:gd name="T26" fmla="*/ 35 w 90"/>
                  <a:gd name="T27" fmla="*/ 5 h 90"/>
                  <a:gd name="T28" fmla="*/ 35 w 90"/>
                  <a:gd name="T29" fmla="*/ 35 h 90"/>
                  <a:gd name="T30" fmla="*/ 5 w 90"/>
                  <a:gd name="T31" fmla="*/ 35 h 90"/>
                  <a:gd name="T32" fmla="*/ 5 w 90"/>
                  <a:gd name="T33" fmla="*/ 35 h 90"/>
                  <a:gd name="T34" fmla="*/ 4 w 90"/>
                  <a:gd name="T35" fmla="*/ 35 h 90"/>
                  <a:gd name="T36" fmla="*/ 1 w 90"/>
                  <a:gd name="T37" fmla="*/ 37 h 90"/>
                  <a:gd name="T38" fmla="*/ 1 w 90"/>
                  <a:gd name="T39" fmla="*/ 38 h 90"/>
                  <a:gd name="T40" fmla="*/ 0 w 90"/>
                  <a:gd name="T41" fmla="*/ 40 h 90"/>
                  <a:gd name="T42" fmla="*/ 0 w 90"/>
                  <a:gd name="T43" fmla="*/ 50 h 90"/>
                  <a:gd name="T44" fmla="*/ 0 w 90"/>
                  <a:gd name="T45" fmla="*/ 50 h 90"/>
                  <a:gd name="T46" fmla="*/ 1 w 90"/>
                  <a:gd name="T47" fmla="*/ 51 h 90"/>
                  <a:gd name="T48" fmla="*/ 1 w 90"/>
                  <a:gd name="T49" fmla="*/ 54 h 90"/>
                  <a:gd name="T50" fmla="*/ 4 w 90"/>
                  <a:gd name="T51" fmla="*/ 54 h 90"/>
                  <a:gd name="T52" fmla="*/ 5 w 90"/>
                  <a:gd name="T53" fmla="*/ 55 h 90"/>
                  <a:gd name="T54" fmla="*/ 35 w 90"/>
                  <a:gd name="T55" fmla="*/ 55 h 90"/>
                  <a:gd name="T56" fmla="*/ 35 w 90"/>
                  <a:gd name="T57" fmla="*/ 85 h 90"/>
                  <a:gd name="T58" fmla="*/ 35 w 90"/>
                  <a:gd name="T59" fmla="*/ 85 h 90"/>
                  <a:gd name="T60" fmla="*/ 35 w 90"/>
                  <a:gd name="T61" fmla="*/ 86 h 90"/>
                  <a:gd name="T62" fmla="*/ 36 w 90"/>
                  <a:gd name="T63" fmla="*/ 89 h 90"/>
                  <a:gd name="T64" fmla="*/ 39 w 90"/>
                  <a:gd name="T65" fmla="*/ 89 h 90"/>
                  <a:gd name="T66" fmla="*/ 40 w 90"/>
                  <a:gd name="T67" fmla="*/ 90 h 90"/>
                  <a:gd name="T68" fmla="*/ 50 w 90"/>
                  <a:gd name="T69" fmla="*/ 90 h 90"/>
                  <a:gd name="T70" fmla="*/ 50 w 90"/>
                  <a:gd name="T71" fmla="*/ 90 h 90"/>
                  <a:gd name="T72" fmla="*/ 52 w 90"/>
                  <a:gd name="T73" fmla="*/ 89 h 90"/>
                  <a:gd name="T74" fmla="*/ 53 w 90"/>
                  <a:gd name="T75" fmla="*/ 89 h 90"/>
                  <a:gd name="T76" fmla="*/ 55 w 90"/>
                  <a:gd name="T77" fmla="*/ 86 h 90"/>
                  <a:gd name="T78" fmla="*/ 55 w 90"/>
                  <a:gd name="T79" fmla="*/ 85 h 90"/>
                  <a:gd name="T80" fmla="*/ 55 w 90"/>
                  <a:gd name="T81" fmla="*/ 55 h 90"/>
                  <a:gd name="T82" fmla="*/ 85 w 90"/>
                  <a:gd name="T83" fmla="*/ 55 h 90"/>
                  <a:gd name="T84" fmla="*/ 85 w 90"/>
                  <a:gd name="T85" fmla="*/ 55 h 90"/>
                  <a:gd name="T86" fmla="*/ 87 w 90"/>
                  <a:gd name="T87" fmla="*/ 54 h 90"/>
                  <a:gd name="T88" fmla="*/ 89 w 90"/>
                  <a:gd name="T89" fmla="*/ 54 h 90"/>
                  <a:gd name="T90" fmla="*/ 90 w 90"/>
                  <a:gd name="T91" fmla="*/ 51 h 90"/>
                  <a:gd name="T92" fmla="*/ 90 w 90"/>
                  <a:gd name="T93" fmla="*/ 50 h 90"/>
                  <a:gd name="T94" fmla="*/ 90 w 90"/>
                  <a:gd name="T95" fmla="*/ 40 h 90"/>
                  <a:gd name="T96" fmla="*/ 90 w 90"/>
                  <a:gd name="T97" fmla="*/ 40 h 90"/>
                  <a:gd name="T98" fmla="*/ 90 w 90"/>
                  <a:gd name="T99" fmla="*/ 38 h 90"/>
                  <a:gd name="T100" fmla="*/ 89 w 90"/>
                  <a:gd name="T101" fmla="*/ 37 h 90"/>
                  <a:gd name="T102" fmla="*/ 87 w 90"/>
                  <a:gd name="T103" fmla="*/ 35 h 90"/>
                  <a:gd name="T104" fmla="*/ 85 w 90"/>
                  <a:gd name="T105" fmla="*/ 35 h 90"/>
                  <a:gd name="T106" fmla="*/ 85 w 90"/>
                  <a:gd name="T107"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90">
                    <a:moveTo>
                      <a:pt x="85" y="35"/>
                    </a:moveTo>
                    <a:lnTo>
                      <a:pt x="55" y="35"/>
                    </a:lnTo>
                    <a:lnTo>
                      <a:pt x="55" y="5"/>
                    </a:lnTo>
                    <a:lnTo>
                      <a:pt x="55" y="5"/>
                    </a:lnTo>
                    <a:lnTo>
                      <a:pt x="55" y="3"/>
                    </a:lnTo>
                    <a:lnTo>
                      <a:pt x="53" y="1"/>
                    </a:lnTo>
                    <a:lnTo>
                      <a:pt x="52" y="0"/>
                    </a:lnTo>
                    <a:lnTo>
                      <a:pt x="50" y="0"/>
                    </a:lnTo>
                    <a:lnTo>
                      <a:pt x="40" y="0"/>
                    </a:lnTo>
                    <a:lnTo>
                      <a:pt x="40" y="0"/>
                    </a:lnTo>
                    <a:lnTo>
                      <a:pt x="39" y="0"/>
                    </a:lnTo>
                    <a:lnTo>
                      <a:pt x="36" y="1"/>
                    </a:lnTo>
                    <a:lnTo>
                      <a:pt x="35" y="3"/>
                    </a:lnTo>
                    <a:lnTo>
                      <a:pt x="35" y="5"/>
                    </a:lnTo>
                    <a:lnTo>
                      <a:pt x="35" y="35"/>
                    </a:lnTo>
                    <a:lnTo>
                      <a:pt x="5" y="35"/>
                    </a:lnTo>
                    <a:lnTo>
                      <a:pt x="5" y="35"/>
                    </a:lnTo>
                    <a:lnTo>
                      <a:pt x="4" y="35"/>
                    </a:lnTo>
                    <a:lnTo>
                      <a:pt x="1" y="37"/>
                    </a:lnTo>
                    <a:lnTo>
                      <a:pt x="1" y="38"/>
                    </a:lnTo>
                    <a:lnTo>
                      <a:pt x="0" y="40"/>
                    </a:lnTo>
                    <a:lnTo>
                      <a:pt x="0" y="50"/>
                    </a:lnTo>
                    <a:lnTo>
                      <a:pt x="0" y="50"/>
                    </a:lnTo>
                    <a:lnTo>
                      <a:pt x="1" y="51"/>
                    </a:lnTo>
                    <a:lnTo>
                      <a:pt x="1" y="54"/>
                    </a:lnTo>
                    <a:lnTo>
                      <a:pt x="4" y="54"/>
                    </a:lnTo>
                    <a:lnTo>
                      <a:pt x="5" y="55"/>
                    </a:lnTo>
                    <a:lnTo>
                      <a:pt x="35" y="55"/>
                    </a:lnTo>
                    <a:lnTo>
                      <a:pt x="35" y="85"/>
                    </a:lnTo>
                    <a:lnTo>
                      <a:pt x="35" y="85"/>
                    </a:lnTo>
                    <a:lnTo>
                      <a:pt x="35" y="86"/>
                    </a:lnTo>
                    <a:lnTo>
                      <a:pt x="36" y="89"/>
                    </a:lnTo>
                    <a:lnTo>
                      <a:pt x="39" y="89"/>
                    </a:lnTo>
                    <a:lnTo>
                      <a:pt x="40" y="90"/>
                    </a:lnTo>
                    <a:lnTo>
                      <a:pt x="50" y="90"/>
                    </a:lnTo>
                    <a:lnTo>
                      <a:pt x="50" y="90"/>
                    </a:lnTo>
                    <a:lnTo>
                      <a:pt x="52" y="89"/>
                    </a:lnTo>
                    <a:lnTo>
                      <a:pt x="53" y="89"/>
                    </a:lnTo>
                    <a:lnTo>
                      <a:pt x="55" y="86"/>
                    </a:lnTo>
                    <a:lnTo>
                      <a:pt x="55" y="85"/>
                    </a:lnTo>
                    <a:lnTo>
                      <a:pt x="55" y="55"/>
                    </a:lnTo>
                    <a:lnTo>
                      <a:pt x="85" y="55"/>
                    </a:lnTo>
                    <a:lnTo>
                      <a:pt x="85" y="55"/>
                    </a:lnTo>
                    <a:lnTo>
                      <a:pt x="87" y="54"/>
                    </a:lnTo>
                    <a:lnTo>
                      <a:pt x="89" y="54"/>
                    </a:lnTo>
                    <a:lnTo>
                      <a:pt x="90" y="51"/>
                    </a:lnTo>
                    <a:lnTo>
                      <a:pt x="90" y="50"/>
                    </a:lnTo>
                    <a:lnTo>
                      <a:pt x="90" y="40"/>
                    </a:lnTo>
                    <a:lnTo>
                      <a:pt x="90" y="40"/>
                    </a:lnTo>
                    <a:lnTo>
                      <a:pt x="90" y="38"/>
                    </a:lnTo>
                    <a:lnTo>
                      <a:pt x="89" y="37"/>
                    </a:lnTo>
                    <a:lnTo>
                      <a:pt x="87" y="35"/>
                    </a:lnTo>
                    <a:lnTo>
                      <a:pt x="85" y="35"/>
                    </a:lnTo>
                    <a:lnTo>
                      <a:pt x="85" y="35"/>
                    </a:lnTo>
                    <a:close/>
                  </a:path>
                </a:pathLst>
              </a:custGeom>
              <a:grpFill/>
              <a:ln>
                <a:noFill/>
              </a:ln>
            </p:spPr>
            <p:txBody>
              <a:bodyPr/>
              <a:lstStyle/>
              <a:p>
                <a:pPr>
                  <a:defRPr/>
                </a:pPr>
                <a:endParaRPr lang="en-US" noProof="1"/>
              </a:p>
            </p:txBody>
          </p:sp>
        </p:grpSp>
      </p:grpSp>
      <p:grpSp>
        <p:nvGrpSpPr>
          <p:cNvPr id="201" name="组合 200">
            <a:extLst>
              <a:ext uri="{FF2B5EF4-FFF2-40B4-BE49-F238E27FC236}">
                <a16:creationId xmlns:a16="http://schemas.microsoft.com/office/drawing/2014/main" id="{EFDE660E-A6D4-4B38-8935-2FCA581B742E}"/>
              </a:ext>
            </a:extLst>
          </p:cNvPr>
          <p:cNvGrpSpPr/>
          <p:nvPr/>
        </p:nvGrpSpPr>
        <p:grpSpPr>
          <a:xfrm>
            <a:off x="9286012" y="1408243"/>
            <a:ext cx="829533" cy="919240"/>
            <a:chOff x="1825901" y="2262905"/>
            <a:chExt cx="829533" cy="919240"/>
          </a:xfrm>
          <a:effectLst>
            <a:outerShdw blurRad="254000" dist="127000" dir="5400000" algn="t" rotWithShape="0">
              <a:srgbClr val="7F91A9">
                <a:alpha val="40000"/>
              </a:srgbClr>
            </a:outerShdw>
          </a:effectLst>
        </p:grpSpPr>
        <p:sp>
          <p:nvSpPr>
            <p:cNvPr id="202" name="Freeform 5">
              <a:extLst>
                <a:ext uri="{FF2B5EF4-FFF2-40B4-BE49-F238E27FC236}">
                  <a16:creationId xmlns:a16="http://schemas.microsoft.com/office/drawing/2014/main" id="{1EC89A3E-B96F-4007-94CB-6331CB22413E}"/>
                </a:ext>
              </a:extLst>
            </p:cNvPr>
            <p:cNvSpPr>
              <a:spLocks/>
            </p:cNvSpPr>
            <p:nvPr/>
          </p:nvSpPr>
          <p:spPr bwMode="auto">
            <a:xfrm rot="5400000">
              <a:off x="1781048" y="2307758"/>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203" name="Freeform 163">
              <a:extLst>
                <a:ext uri="{FF2B5EF4-FFF2-40B4-BE49-F238E27FC236}">
                  <a16:creationId xmlns:a16="http://schemas.microsoft.com/office/drawing/2014/main" id="{CA6BCA7E-19CD-4954-BEF0-A9E01202D6D1}"/>
                </a:ext>
              </a:extLst>
            </p:cNvPr>
            <p:cNvSpPr>
              <a:spLocks noEditPoints="1" noChangeArrowheads="1"/>
            </p:cNvSpPr>
            <p:nvPr/>
          </p:nvSpPr>
          <p:spPr bwMode="auto">
            <a:xfrm>
              <a:off x="2058899" y="2539961"/>
              <a:ext cx="363538" cy="3651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472254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23" presetClass="entr" presetSubtype="528" fill="hold" grpId="0" nodeType="afterEffect">
                                  <p:stCondLst>
                                    <p:cond delay="0"/>
                                  </p:stCondLst>
                                  <p:iterate type="lt">
                                    <p:tmPct val="5000"/>
                                  </p:iterate>
                                  <p:childTnLst>
                                    <p:set>
                                      <p:cBhvr>
                                        <p:cTn id="14" dur="1" fill="hold">
                                          <p:stCondLst>
                                            <p:cond delay="0"/>
                                          </p:stCondLst>
                                        </p:cTn>
                                        <p:tgtEl>
                                          <p:spTgt spid="8"/>
                                        </p:tgtEl>
                                        <p:attrNameLst>
                                          <p:attrName>style.visibility</p:attrName>
                                        </p:attrNameLst>
                                      </p:cBhvr>
                                      <p:to>
                                        <p:strVal val="visible"/>
                                      </p:to>
                                    </p:set>
                                    <p:anim to="" calcmode="lin" valueType="num">
                                      <p:cBhvr>
                                        <p:cTn id="15"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6"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7"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8"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9" fill="hold">
                            <p:stCondLst>
                              <p:cond delay="2300"/>
                            </p:stCondLst>
                            <p:childTnLst>
                              <p:par>
                                <p:cTn id="20" presetID="49" presetClass="entr" presetSubtype="0" decel="100000" fill="hold" nodeType="afterEffect">
                                  <p:stCondLst>
                                    <p:cond delay="0"/>
                                  </p:stCondLst>
                                  <p:childTnLst>
                                    <p:set>
                                      <p:cBhvr>
                                        <p:cTn id="21" dur="1" fill="hold">
                                          <p:stCondLst>
                                            <p:cond delay="0"/>
                                          </p:stCondLst>
                                        </p:cTn>
                                        <p:tgtEl>
                                          <p:spTgt spid="183"/>
                                        </p:tgtEl>
                                        <p:attrNameLst>
                                          <p:attrName>style.visibility</p:attrName>
                                        </p:attrNameLst>
                                      </p:cBhvr>
                                      <p:to>
                                        <p:strVal val="visible"/>
                                      </p:to>
                                    </p:set>
                                    <p:anim calcmode="lin" valueType="num">
                                      <p:cBhvr>
                                        <p:cTn id="22" dur="500" fill="hold"/>
                                        <p:tgtEl>
                                          <p:spTgt spid="183"/>
                                        </p:tgtEl>
                                        <p:attrNameLst>
                                          <p:attrName>ppt_w</p:attrName>
                                        </p:attrNameLst>
                                      </p:cBhvr>
                                      <p:tavLst>
                                        <p:tav tm="0">
                                          <p:val>
                                            <p:fltVal val="0"/>
                                          </p:val>
                                        </p:tav>
                                        <p:tav tm="100000">
                                          <p:val>
                                            <p:strVal val="#ppt_w"/>
                                          </p:val>
                                        </p:tav>
                                      </p:tavLst>
                                    </p:anim>
                                    <p:anim calcmode="lin" valueType="num">
                                      <p:cBhvr>
                                        <p:cTn id="23" dur="500" fill="hold"/>
                                        <p:tgtEl>
                                          <p:spTgt spid="183"/>
                                        </p:tgtEl>
                                        <p:attrNameLst>
                                          <p:attrName>ppt_h</p:attrName>
                                        </p:attrNameLst>
                                      </p:cBhvr>
                                      <p:tavLst>
                                        <p:tav tm="0">
                                          <p:val>
                                            <p:fltVal val="0"/>
                                          </p:val>
                                        </p:tav>
                                        <p:tav tm="100000">
                                          <p:val>
                                            <p:strVal val="#ppt_h"/>
                                          </p:val>
                                        </p:tav>
                                      </p:tavLst>
                                    </p:anim>
                                    <p:anim calcmode="lin" valueType="num">
                                      <p:cBhvr>
                                        <p:cTn id="24" dur="500" fill="hold"/>
                                        <p:tgtEl>
                                          <p:spTgt spid="183"/>
                                        </p:tgtEl>
                                        <p:attrNameLst>
                                          <p:attrName>style.rotation</p:attrName>
                                        </p:attrNameLst>
                                      </p:cBhvr>
                                      <p:tavLst>
                                        <p:tav tm="0">
                                          <p:val>
                                            <p:fltVal val="360"/>
                                          </p:val>
                                        </p:tav>
                                        <p:tav tm="100000">
                                          <p:val>
                                            <p:fltVal val="0"/>
                                          </p:val>
                                        </p:tav>
                                      </p:tavLst>
                                    </p:anim>
                                    <p:animEffect transition="in" filter="fade">
                                      <p:cBhvr>
                                        <p:cTn id="25" dur="500"/>
                                        <p:tgtEl>
                                          <p:spTgt spid="183"/>
                                        </p:tgtEl>
                                      </p:cBhvr>
                                    </p:animEffect>
                                  </p:childTnLst>
                                </p:cTn>
                              </p:par>
                            </p:childTnLst>
                          </p:cTn>
                        </p:par>
                        <p:par>
                          <p:cTn id="26" fill="hold">
                            <p:stCondLst>
                              <p:cond delay="2800"/>
                            </p:stCondLst>
                            <p:childTnLst>
                              <p:par>
                                <p:cTn id="27" presetID="49" presetClass="entr" presetSubtype="0" decel="100000" fill="hold" nodeType="after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500" fill="hold"/>
                                        <p:tgtEl>
                                          <p:spTgt spid="186"/>
                                        </p:tgtEl>
                                        <p:attrNameLst>
                                          <p:attrName>ppt_w</p:attrName>
                                        </p:attrNameLst>
                                      </p:cBhvr>
                                      <p:tavLst>
                                        <p:tav tm="0">
                                          <p:val>
                                            <p:fltVal val="0"/>
                                          </p:val>
                                        </p:tav>
                                        <p:tav tm="100000">
                                          <p:val>
                                            <p:strVal val="#ppt_w"/>
                                          </p:val>
                                        </p:tav>
                                      </p:tavLst>
                                    </p:anim>
                                    <p:anim calcmode="lin" valueType="num">
                                      <p:cBhvr>
                                        <p:cTn id="30" dur="500" fill="hold"/>
                                        <p:tgtEl>
                                          <p:spTgt spid="186"/>
                                        </p:tgtEl>
                                        <p:attrNameLst>
                                          <p:attrName>ppt_h</p:attrName>
                                        </p:attrNameLst>
                                      </p:cBhvr>
                                      <p:tavLst>
                                        <p:tav tm="0">
                                          <p:val>
                                            <p:fltVal val="0"/>
                                          </p:val>
                                        </p:tav>
                                        <p:tav tm="100000">
                                          <p:val>
                                            <p:strVal val="#ppt_h"/>
                                          </p:val>
                                        </p:tav>
                                      </p:tavLst>
                                    </p:anim>
                                    <p:anim calcmode="lin" valueType="num">
                                      <p:cBhvr>
                                        <p:cTn id="31" dur="500" fill="hold"/>
                                        <p:tgtEl>
                                          <p:spTgt spid="186"/>
                                        </p:tgtEl>
                                        <p:attrNameLst>
                                          <p:attrName>style.rotation</p:attrName>
                                        </p:attrNameLst>
                                      </p:cBhvr>
                                      <p:tavLst>
                                        <p:tav tm="0">
                                          <p:val>
                                            <p:fltVal val="360"/>
                                          </p:val>
                                        </p:tav>
                                        <p:tav tm="100000">
                                          <p:val>
                                            <p:fltVal val="0"/>
                                          </p:val>
                                        </p:tav>
                                      </p:tavLst>
                                    </p:anim>
                                    <p:animEffect transition="in" filter="fade">
                                      <p:cBhvr>
                                        <p:cTn id="32" dur="500"/>
                                        <p:tgtEl>
                                          <p:spTgt spid="186"/>
                                        </p:tgtEl>
                                      </p:cBhvr>
                                    </p:animEffect>
                                  </p:childTnLst>
                                </p:cTn>
                              </p:par>
                            </p:childTnLst>
                          </p:cTn>
                        </p:par>
                        <p:par>
                          <p:cTn id="33" fill="hold">
                            <p:stCondLst>
                              <p:cond delay="3300"/>
                            </p:stCondLst>
                            <p:childTnLst>
                              <p:par>
                                <p:cTn id="34" presetID="49" presetClass="entr" presetSubtype="0" decel="100000" fill="hold" nodeType="afterEffect">
                                  <p:stCondLst>
                                    <p:cond delay="0"/>
                                  </p:stCondLst>
                                  <p:childTnLst>
                                    <p:set>
                                      <p:cBhvr>
                                        <p:cTn id="35" dur="1" fill="hold">
                                          <p:stCondLst>
                                            <p:cond delay="0"/>
                                          </p:stCondLst>
                                        </p:cTn>
                                        <p:tgtEl>
                                          <p:spTgt spid="189"/>
                                        </p:tgtEl>
                                        <p:attrNameLst>
                                          <p:attrName>style.visibility</p:attrName>
                                        </p:attrNameLst>
                                      </p:cBhvr>
                                      <p:to>
                                        <p:strVal val="visible"/>
                                      </p:to>
                                    </p:set>
                                    <p:anim calcmode="lin" valueType="num">
                                      <p:cBhvr>
                                        <p:cTn id="36" dur="500" fill="hold"/>
                                        <p:tgtEl>
                                          <p:spTgt spid="189"/>
                                        </p:tgtEl>
                                        <p:attrNameLst>
                                          <p:attrName>ppt_w</p:attrName>
                                        </p:attrNameLst>
                                      </p:cBhvr>
                                      <p:tavLst>
                                        <p:tav tm="0">
                                          <p:val>
                                            <p:fltVal val="0"/>
                                          </p:val>
                                        </p:tav>
                                        <p:tav tm="100000">
                                          <p:val>
                                            <p:strVal val="#ppt_w"/>
                                          </p:val>
                                        </p:tav>
                                      </p:tavLst>
                                    </p:anim>
                                    <p:anim calcmode="lin" valueType="num">
                                      <p:cBhvr>
                                        <p:cTn id="37" dur="500" fill="hold"/>
                                        <p:tgtEl>
                                          <p:spTgt spid="189"/>
                                        </p:tgtEl>
                                        <p:attrNameLst>
                                          <p:attrName>ppt_h</p:attrName>
                                        </p:attrNameLst>
                                      </p:cBhvr>
                                      <p:tavLst>
                                        <p:tav tm="0">
                                          <p:val>
                                            <p:fltVal val="0"/>
                                          </p:val>
                                        </p:tav>
                                        <p:tav tm="100000">
                                          <p:val>
                                            <p:strVal val="#ppt_h"/>
                                          </p:val>
                                        </p:tav>
                                      </p:tavLst>
                                    </p:anim>
                                    <p:anim calcmode="lin" valueType="num">
                                      <p:cBhvr>
                                        <p:cTn id="38" dur="500" fill="hold"/>
                                        <p:tgtEl>
                                          <p:spTgt spid="189"/>
                                        </p:tgtEl>
                                        <p:attrNameLst>
                                          <p:attrName>style.rotation</p:attrName>
                                        </p:attrNameLst>
                                      </p:cBhvr>
                                      <p:tavLst>
                                        <p:tav tm="0">
                                          <p:val>
                                            <p:fltVal val="360"/>
                                          </p:val>
                                        </p:tav>
                                        <p:tav tm="100000">
                                          <p:val>
                                            <p:fltVal val="0"/>
                                          </p:val>
                                        </p:tav>
                                      </p:tavLst>
                                    </p:anim>
                                    <p:animEffect transition="in" filter="fade">
                                      <p:cBhvr>
                                        <p:cTn id="39" dur="500"/>
                                        <p:tgtEl>
                                          <p:spTgt spid="189"/>
                                        </p:tgtEl>
                                      </p:cBhvr>
                                    </p:animEffect>
                                  </p:childTnLst>
                                </p:cTn>
                              </p:par>
                            </p:childTnLst>
                          </p:cTn>
                        </p:par>
                        <p:par>
                          <p:cTn id="40" fill="hold">
                            <p:stCondLst>
                              <p:cond delay="3800"/>
                            </p:stCondLst>
                            <p:childTnLst>
                              <p:par>
                                <p:cTn id="41" presetID="49" presetClass="entr" presetSubtype="0" decel="100000" fill="hold" nodeType="afterEffect">
                                  <p:stCondLst>
                                    <p:cond delay="0"/>
                                  </p:stCondLst>
                                  <p:childTnLst>
                                    <p:set>
                                      <p:cBhvr>
                                        <p:cTn id="42" dur="1" fill="hold">
                                          <p:stCondLst>
                                            <p:cond delay="0"/>
                                          </p:stCondLst>
                                        </p:cTn>
                                        <p:tgtEl>
                                          <p:spTgt spid="201"/>
                                        </p:tgtEl>
                                        <p:attrNameLst>
                                          <p:attrName>style.visibility</p:attrName>
                                        </p:attrNameLst>
                                      </p:cBhvr>
                                      <p:to>
                                        <p:strVal val="visible"/>
                                      </p:to>
                                    </p:set>
                                    <p:anim calcmode="lin" valueType="num">
                                      <p:cBhvr>
                                        <p:cTn id="43" dur="500" fill="hold"/>
                                        <p:tgtEl>
                                          <p:spTgt spid="201"/>
                                        </p:tgtEl>
                                        <p:attrNameLst>
                                          <p:attrName>ppt_w</p:attrName>
                                        </p:attrNameLst>
                                      </p:cBhvr>
                                      <p:tavLst>
                                        <p:tav tm="0">
                                          <p:val>
                                            <p:fltVal val="0"/>
                                          </p:val>
                                        </p:tav>
                                        <p:tav tm="100000">
                                          <p:val>
                                            <p:strVal val="#ppt_w"/>
                                          </p:val>
                                        </p:tav>
                                      </p:tavLst>
                                    </p:anim>
                                    <p:anim calcmode="lin" valueType="num">
                                      <p:cBhvr>
                                        <p:cTn id="44" dur="500" fill="hold"/>
                                        <p:tgtEl>
                                          <p:spTgt spid="201"/>
                                        </p:tgtEl>
                                        <p:attrNameLst>
                                          <p:attrName>ppt_h</p:attrName>
                                        </p:attrNameLst>
                                      </p:cBhvr>
                                      <p:tavLst>
                                        <p:tav tm="0">
                                          <p:val>
                                            <p:fltVal val="0"/>
                                          </p:val>
                                        </p:tav>
                                        <p:tav tm="100000">
                                          <p:val>
                                            <p:strVal val="#ppt_h"/>
                                          </p:val>
                                        </p:tav>
                                      </p:tavLst>
                                    </p:anim>
                                    <p:anim calcmode="lin" valueType="num">
                                      <p:cBhvr>
                                        <p:cTn id="45" dur="500" fill="hold"/>
                                        <p:tgtEl>
                                          <p:spTgt spid="201"/>
                                        </p:tgtEl>
                                        <p:attrNameLst>
                                          <p:attrName>style.rotation</p:attrName>
                                        </p:attrNameLst>
                                      </p:cBhvr>
                                      <p:tavLst>
                                        <p:tav tm="0">
                                          <p:val>
                                            <p:fltVal val="360"/>
                                          </p:val>
                                        </p:tav>
                                        <p:tav tm="100000">
                                          <p:val>
                                            <p:fltVal val="0"/>
                                          </p:val>
                                        </p:tav>
                                      </p:tavLst>
                                    </p:anim>
                                    <p:animEffect transition="in" filter="fade">
                                      <p:cBhvr>
                                        <p:cTn id="46" dur="500"/>
                                        <p:tgtEl>
                                          <p:spTgt spid="201"/>
                                        </p:tgtEl>
                                      </p:cBhvr>
                                    </p:animEffect>
                                  </p:childTnLst>
                                </p:cTn>
                              </p:par>
                            </p:childTnLst>
                          </p:cTn>
                        </p:par>
                        <p:par>
                          <p:cTn id="47" fill="hold">
                            <p:stCondLst>
                              <p:cond delay="4300"/>
                            </p:stCondLst>
                            <p:childTnLst>
                              <p:par>
                                <p:cTn id="48" presetID="47" presetClass="entr" presetSubtype="0" fill="hold" grpId="0" nodeType="after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500"/>
                                        <p:tgtEl>
                                          <p:spTgt spid="135"/>
                                        </p:tgtEl>
                                      </p:cBhvr>
                                    </p:animEffect>
                                    <p:anim calcmode="lin" valueType="num">
                                      <p:cBhvr>
                                        <p:cTn id="51" dur="500" fill="hold"/>
                                        <p:tgtEl>
                                          <p:spTgt spid="135"/>
                                        </p:tgtEl>
                                        <p:attrNameLst>
                                          <p:attrName>ppt_x</p:attrName>
                                        </p:attrNameLst>
                                      </p:cBhvr>
                                      <p:tavLst>
                                        <p:tav tm="0">
                                          <p:val>
                                            <p:strVal val="#ppt_x"/>
                                          </p:val>
                                        </p:tav>
                                        <p:tav tm="100000">
                                          <p:val>
                                            <p:strVal val="#ppt_x"/>
                                          </p:val>
                                        </p:tav>
                                      </p:tavLst>
                                    </p:anim>
                                    <p:anim calcmode="lin" valueType="num">
                                      <p:cBhvr>
                                        <p:cTn id="52" dur="500" fill="hold"/>
                                        <p:tgtEl>
                                          <p:spTgt spid="135"/>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anim calcmode="lin" valueType="num">
                                      <p:cBhvr>
                                        <p:cTn id="56" dur="500" fill="hold"/>
                                        <p:tgtEl>
                                          <p:spTgt spid="136"/>
                                        </p:tgtEl>
                                        <p:attrNameLst>
                                          <p:attrName>ppt_x</p:attrName>
                                        </p:attrNameLst>
                                      </p:cBhvr>
                                      <p:tavLst>
                                        <p:tav tm="0">
                                          <p:val>
                                            <p:strVal val="#ppt_x"/>
                                          </p:val>
                                        </p:tav>
                                        <p:tav tm="100000">
                                          <p:val>
                                            <p:strVal val="#ppt_x"/>
                                          </p:val>
                                        </p:tav>
                                      </p:tavLst>
                                    </p:anim>
                                    <p:anim calcmode="lin" valueType="num">
                                      <p:cBhvr>
                                        <p:cTn id="57" dur="500" fill="hold"/>
                                        <p:tgtEl>
                                          <p:spTgt spid="136"/>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fade">
                                      <p:cBhvr>
                                        <p:cTn id="60" dur="500"/>
                                        <p:tgtEl>
                                          <p:spTgt spid="137"/>
                                        </p:tgtEl>
                                      </p:cBhvr>
                                    </p:animEffect>
                                    <p:anim calcmode="lin" valueType="num">
                                      <p:cBhvr>
                                        <p:cTn id="61" dur="500" fill="hold"/>
                                        <p:tgtEl>
                                          <p:spTgt spid="137"/>
                                        </p:tgtEl>
                                        <p:attrNameLst>
                                          <p:attrName>ppt_x</p:attrName>
                                        </p:attrNameLst>
                                      </p:cBhvr>
                                      <p:tavLst>
                                        <p:tav tm="0">
                                          <p:val>
                                            <p:strVal val="#ppt_x"/>
                                          </p:val>
                                        </p:tav>
                                        <p:tav tm="100000">
                                          <p:val>
                                            <p:strVal val="#ppt_x"/>
                                          </p:val>
                                        </p:tav>
                                      </p:tavLst>
                                    </p:anim>
                                    <p:anim calcmode="lin" valueType="num">
                                      <p:cBhvr>
                                        <p:cTn id="62" dur="500" fill="hold"/>
                                        <p:tgtEl>
                                          <p:spTgt spid="137"/>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0"/>
                                        <p:tgtEl>
                                          <p:spTgt spid="138"/>
                                        </p:tgtEl>
                                      </p:cBhvr>
                                    </p:animEffect>
                                    <p:anim calcmode="lin" valueType="num">
                                      <p:cBhvr>
                                        <p:cTn id="66" dur="500" fill="hold"/>
                                        <p:tgtEl>
                                          <p:spTgt spid="138"/>
                                        </p:tgtEl>
                                        <p:attrNameLst>
                                          <p:attrName>ppt_x</p:attrName>
                                        </p:attrNameLst>
                                      </p:cBhvr>
                                      <p:tavLst>
                                        <p:tav tm="0">
                                          <p:val>
                                            <p:strVal val="#ppt_x"/>
                                          </p:val>
                                        </p:tav>
                                        <p:tav tm="100000">
                                          <p:val>
                                            <p:strVal val="#ppt_x"/>
                                          </p:val>
                                        </p:tav>
                                      </p:tavLst>
                                    </p:anim>
                                    <p:anim calcmode="lin" valueType="num">
                                      <p:cBhvr>
                                        <p:cTn id="67" dur="500" fill="hold"/>
                                        <p:tgtEl>
                                          <p:spTgt spid="138"/>
                                        </p:tgtEl>
                                        <p:attrNameLst>
                                          <p:attrName>ppt_y</p:attrName>
                                        </p:attrNameLst>
                                      </p:cBhvr>
                                      <p:tavLst>
                                        <p:tav tm="0">
                                          <p:val>
                                            <p:strVal val="#ppt_y-.1"/>
                                          </p:val>
                                        </p:tav>
                                        <p:tav tm="100000">
                                          <p:val>
                                            <p:strVal val="#ppt_y"/>
                                          </p:val>
                                        </p:tav>
                                      </p:tavLst>
                                    </p:anim>
                                  </p:childTnLst>
                                </p:cTn>
                              </p:par>
                            </p:childTnLst>
                          </p:cTn>
                        </p:par>
                        <p:par>
                          <p:cTn id="68" fill="hold">
                            <p:stCondLst>
                              <p:cond delay="4800"/>
                            </p:stCondLst>
                            <p:childTnLst>
                              <p:par>
                                <p:cTn id="69" presetID="18" presetClass="entr" presetSubtype="12" fill="hold" grpId="0"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strips(downLeft)">
                                      <p:cBhvr>
                                        <p:cTn id="71" dur="500"/>
                                        <p:tgtEl>
                                          <p:spTgt spid="139"/>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140"/>
                                        </p:tgtEl>
                                        <p:attrNameLst>
                                          <p:attrName>style.visibility</p:attrName>
                                        </p:attrNameLst>
                                      </p:cBhvr>
                                      <p:to>
                                        <p:strVal val="visible"/>
                                      </p:to>
                                    </p:set>
                                    <p:anim calcmode="lin" valueType="num">
                                      <p:cBhvr>
                                        <p:cTn id="74" dur="1000" fill="hold"/>
                                        <p:tgtEl>
                                          <p:spTgt spid="140"/>
                                        </p:tgtEl>
                                        <p:attrNameLst>
                                          <p:attrName>ppt_w</p:attrName>
                                        </p:attrNameLst>
                                      </p:cBhvr>
                                      <p:tavLst>
                                        <p:tav tm="0">
                                          <p:val>
                                            <p:strVal val="#ppt_w*0.70"/>
                                          </p:val>
                                        </p:tav>
                                        <p:tav tm="100000">
                                          <p:val>
                                            <p:strVal val="#ppt_w"/>
                                          </p:val>
                                        </p:tav>
                                      </p:tavLst>
                                    </p:anim>
                                    <p:anim calcmode="lin" valueType="num">
                                      <p:cBhvr>
                                        <p:cTn id="75" dur="1000" fill="hold"/>
                                        <p:tgtEl>
                                          <p:spTgt spid="140"/>
                                        </p:tgtEl>
                                        <p:attrNameLst>
                                          <p:attrName>ppt_h</p:attrName>
                                        </p:attrNameLst>
                                      </p:cBhvr>
                                      <p:tavLst>
                                        <p:tav tm="0">
                                          <p:val>
                                            <p:strVal val="#ppt_h"/>
                                          </p:val>
                                        </p:tav>
                                        <p:tav tm="100000">
                                          <p:val>
                                            <p:strVal val="#ppt_h"/>
                                          </p:val>
                                        </p:tav>
                                      </p:tavLst>
                                    </p:anim>
                                    <p:animEffect transition="in" filter="fade">
                                      <p:cBhvr>
                                        <p:cTn id="76" dur="1000"/>
                                        <p:tgtEl>
                                          <p:spTgt spid="140"/>
                                        </p:tgtEl>
                                      </p:cBhvr>
                                    </p:animEffect>
                                  </p:childTnLst>
                                </p:cTn>
                              </p:par>
                            </p:childTnLst>
                          </p:cTn>
                        </p:par>
                        <p:par>
                          <p:cTn id="77" fill="hold">
                            <p:stCondLst>
                              <p:cond delay="5800"/>
                            </p:stCondLst>
                            <p:childTnLst>
                              <p:par>
                                <p:cTn id="78" presetID="18" presetClass="entr" presetSubtype="12" fill="hold" grpId="0" nodeType="afterEffect">
                                  <p:stCondLst>
                                    <p:cond delay="0"/>
                                  </p:stCondLst>
                                  <p:childTnLst>
                                    <p:set>
                                      <p:cBhvr>
                                        <p:cTn id="79" dur="1" fill="hold">
                                          <p:stCondLst>
                                            <p:cond delay="0"/>
                                          </p:stCondLst>
                                        </p:cTn>
                                        <p:tgtEl>
                                          <p:spTgt spid="141"/>
                                        </p:tgtEl>
                                        <p:attrNameLst>
                                          <p:attrName>style.visibility</p:attrName>
                                        </p:attrNameLst>
                                      </p:cBhvr>
                                      <p:to>
                                        <p:strVal val="visible"/>
                                      </p:to>
                                    </p:set>
                                    <p:animEffect transition="in" filter="strips(downLeft)">
                                      <p:cBhvr>
                                        <p:cTn id="80" dur="500"/>
                                        <p:tgtEl>
                                          <p:spTgt spid="141"/>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142"/>
                                        </p:tgtEl>
                                        <p:attrNameLst>
                                          <p:attrName>style.visibility</p:attrName>
                                        </p:attrNameLst>
                                      </p:cBhvr>
                                      <p:to>
                                        <p:strVal val="visible"/>
                                      </p:to>
                                    </p:set>
                                    <p:anim calcmode="lin" valueType="num">
                                      <p:cBhvr>
                                        <p:cTn id="83" dur="1000" fill="hold"/>
                                        <p:tgtEl>
                                          <p:spTgt spid="142"/>
                                        </p:tgtEl>
                                        <p:attrNameLst>
                                          <p:attrName>ppt_w</p:attrName>
                                        </p:attrNameLst>
                                      </p:cBhvr>
                                      <p:tavLst>
                                        <p:tav tm="0">
                                          <p:val>
                                            <p:strVal val="#ppt_w*0.70"/>
                                          </p:val>
                                        </p:tav>
                                        <p:tav tm="100000">
                                          <p:val>
                                            <p:strVal val="#ppt_w"/>
                                          </p:val>
                                        </p:tav>
                                      </p:tavLst>
                                    </p:anim>
                                    <p:anim calcmode="lin" valueType="num">
                                      <p:cBhvr>
                                        <p:cTn id="84" dur="1000" fill="hold"/>
                                        <p:tgtEl>
                                          <p:spTgt spid="142"/>
                                        </p:tgtEl>
                                        <p:attrNameLst>
                                          <p:attrName>ppt_h</p:attrName>
                                        </p:attrNameLst>
                                      </p:cBhvr>
                                      <p:tavLst>
                                        <p:tav tm="0">
                                          <p:val>
                                            <p:strVal val="#ppt_h"/>
                                          </p:val>
                                        </p:tav>
                                        <p:tav tm="100000">
                                          <p:val>
                                            <p:strVal val="#ppt_h"/>
                                          </p:val>
                                        </p:tav>
                                      </p:tavLst>
                                    </p:anim>
                                    <p:animEffect transition="in" filter="fade">
                                      <p:cBhvr>
                                        <p:cTn id="85" dur="1000"/>
                                        <p:tgtEl>
                                          <p:spTgt spid="142"/>
                                        </p:tgtEl>
                                      </p:cBhvr>
                                    </p:animEffect>
                                  </p:childTnLst>
                                </p:cTn>
                              </p:par>
                            </p:childTnLst>
                          </p:cTn>
                        </p:par>
                        <p:par>
                          <p:cTn id="86" fill="hold">
                            <p:stCondLst>
                              <p:cond delay="6800"/>
                            </p:stCondLst>
                            <p:childTnLst>
                              <p:par>
                                <p:cTn id="87" presetID="18" presetClass="entr" presetSubtype="12" fill="hold" grpId="0" nodeType="afterEffect">
                                  <p:stCondLst>
                                    <p:cond delay="0"/>
                                  </p:stCondLst>
                                  <p:childTnLst>
                                    <p:set>
                                      <p:cBhvr>
                                        <p:cTn id="88" dur="1" fill="hold">
                                          <p:stCondLst>
                                            <p:cond delay="0"/>
                                          </p:stCondLst>
                                        </p:cTn>
                                        <p:tgtEl>
                                          <p:spTgt spid="143"/>
                                        </p:tgtEl>
                                        <p:attrNameLst>
                                          <p:attrName>style.visibility</p:attrName>
                                        </p:attrNameLst>
                                      </p:cBhvr>
                                      <p:to>
                                        <p:strVal val="visible"/>
                                      </p:to>
                                    </p:set>
                                    <p:animEffect transition="in" filter="strips(downLeft)">
                                      <p:cBhvr>
                                        <p:cTn id="89" dur="500"/>
                                        <p:tgtEl>
                                          <p:spTgt spid="143"/>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144"/>
                                        </p:tgtEl>
                                        <p:attrNameLst>
                                          <p:attrName>style.visibility</p:attrName>
                                        </p:attrNameLst>
                                      </p:cBhvr>
                                      <p:to>
                                        <p:strVal val="visible"/>
                                      </p:to>
                                    </p:set>
                                    <p:anim calcmode="lin" valueType="num">
                                      <p:cBhvr>
                                        <p:cTn id="92" dur="1000" fill="hold"/>
                                        <p:tgtEl>
                                          <p:spTgt spid="144"/>
                                        </p:tgtEl>
                                        <p:attrNameLst>
                                          <p:attrName>ppt_w</p:attrName>
                                        </p:attrNameLst>
                                      </p:cBhvr>
                                      <p:tavLst>
                                        <p:tav tm="0">
                                          <p:val>
                                            <p:strVal val="#ppt_w*0.70"/>
                                          </p:val>
                                        </p:tav>
                                        <p:tav tm="100000">
                                          <p:val>
                                            <p:strVal val="#ppt_w"/>
                                          </p:val>
                                        </p:tav>
                                      </p:tavLst>
                                    </p:anim>
                                    <p:anim calcmode="lin" valueType="num">
                                      <p:cBhvr>
                                        <p:cTn id="93" dur="1000" fill="hold"/>
                                        <p:tgtEl>
                                          <p:spTgt spid="144"/>
                                        </p:tgtEl>
                                        <p:attrNameLst>
                                          <p:attrName>ppt_h</p:attrName>
                                        </p:attrNameLst>
                                      </p:cBhvr>
                                      <p:tavLst>
                                        <p:tav tm="0">
                                          <p:val>
                                            <p:strVal val="#ppt_h"/>
                                          </p:val>
                                        </p:tav>
                                        <p:tav tm="100000">
                                          <p:val>
                                            <p:strVal val="#ppt_h"/>
                                          </p:val>
                                        </p:tav>
                                      </p:tavLst>
                                    </p:anim>
                                    <p:animEffect transition="in" filter="fade">
                                      <p:cBhvr>
                                        <p:cTn id="94" dur="1000"/>
                                        <p:tgtEl>
                                          <p:spTgt spid="144"/>
                                        </p:tgtEl>
                                      </p:cBhvr>
                                    </p:animEffect>
                                  </p:childTnLst>
                                </p:cTn>
                              </p:par>
                            </p:childTnLst>
                          </p:cTn>
                        </p:par>
                        <p:par>
                          <p:cTn id="95" fill="hold">
                            <p:stCondLst>
                              <p:cond delay="7800"/>
                            </p:stCondLst>
                            <p:childTnLst>
                              <p:par>
                                <p:cTn id="96" presetID="18" presetClass="entr" presetSubtype="12" fill="hold" grpId="0" nodeType="afterEffect">
                                  <p:stCondLst>
                                    <p:cond delay="0"/>
                                  </p:stCondLst>
                                  <p:childTnLst>
                                    <p:set>
                                      <p:cBhvr>
                                        <p:cTn id="97" dur="1" fill="hold">
                                          <p:stCondLst>
                                            <p:cond delay="0"/>
                                          </p:stCondLst>
                                        </p:cTn>
                                        <p:tgtEl>
                                          <p:spTgt spid="145"/>
                                        </p:tgtEl>
                                        <p:attrNameLst>
                                          <p:attrName>style.visibility</p:attrName>
                                        </p:attrNameLst>
                                      </p:cBhvr>
                                      <p:to>
                                        <p:strVal val="visible"/>
                                      </p:to>
                                    </p:set>
                                    <p:animEffect transition="in" filter="strips(downLeft)">
                                      <p:cBhvr>
                                        <p:cTn id="98" dur="500"/>
                                        <p:tgtEl>
                                          <p:spTgt spid="145"/>
                                        </p:tgtEl>
                                      </p:cBhvr>
                                    </p:animEffect>
                                  </p:childTnLst>
                                </p:cTn>
                              </p:par>
                              <p:par>
                                <p:cTn id="99" presetID="55" presetClass="entr" presetSubtype="0" fill="hold" grpId="0" nodeType="withEffect">
                                  <p:stCondLst>
                                    <p:cond delay="0"/>
                                  </p:stCondLst>
                                  <p:childTnLst>
                                    <p:set>
                                      <p:cBhvr>
                                        <p:cTn id="100" dur="1" fill="hold">
                                          <p:stCondLst>
                                            <p:cond delay="0"/>
                                          </p:stCondLst>
                                        </p:cTn>
                                        <p:tgtEl>
                                          <p:spTgt spid="146"/>
                                        </p:tgtEl>
                                        <p:attrNameLst>
                                          <p:attrName>style.visibility</p:attrName>
                                        </p:attrNameLst>
                                      </p:cBhvr>
                                      <p:to>
                                        <p:strVal val="visible"/>
                                      </p:to>
                                    </p:set>
                                    <p:anim calcmode="lin" valueType="num">
                                      <p:cBhvr>
                                        <p:cTn id="101" dur="1000" fill="hold"/>
                                        <p:tgtEl>
                                          <p:spTgt spid="146"/>
                                        </p:tgtEl>
                                        <p:attrNameLst>
                                          <p:attrName>ppt_w</p:attrName>
                                        </p:attrNameLst>
                                      </p:cBhvr>
                                      <p:tavLst>
                                        <p:tav tm="0">
                                          <p:val>
                                            <p:strVal val="#ppt_w*0.70"/>
                                          </p:val>
                                        </p:tav>
                                        <p:tav tm="100000">
                                          <p:val>
                                            <p:strVal val="#ppt_w"/>
                                          </p:val>
                                        </p:tav>
                                      </p:tavLst>
                                    </p:anim>
                                    <p:anim calcmode="lin" valueType="num">
                                      <p:cBhvr>
                                        <p:cTn id="102" dur="1000" fill="hold"/>
                                        <p:tgtEl>
                                          <p:spTgt spid="146"/>
                                        </p:tgtEl>
                                        <p:attrNameLst>
                                          <p:attrName>ppt_h</p:attrName>
                                        </p:attrNameLst>
                                      </p:cBhvr>
                                      <p:tavLst>
                                        <p:tav tm="0">
                                          <p:val>
                                            <p:strVal val="#ppt_h"/>
                                          </p:val>
                                        </p:tav>
                                        <p:tav tm="100000">
                                          <p:val>
                                            <p:strVal val="#ppt_h"/>
                                          </p:val>
                                        </p:tav>
                                      </p:tavLst>
                                    </p:anim>
                                    <p:animEffect transition="in" filter="fade">
                                      <p:cBhvr>
                                        <p:cTn id="103" dur="1000"/>
                                        <p:tgtEl>
                                          <p:spTgt spid="146"/>
                                        </p:tgtEl>
                                      </p:cBhvr>
                                    </p:animEffect>
                                  </p:childTnLst>
                                </p:cTn>
                              </p:par>
                            </p:childTnLst>
                          </p:cTn>
                        </p:par>
                        <p:par>
                          <p:cTn id="104" fill="hold">
                            <p:stCondLst>
                              <p:cond delay="8800"/>
                            </p:stCondLst>
                            <p:childTnLst>
                              <p:par>
                                <p:cTn id="105" presetID="2" presetClass="entr" presetSubtype="4" decel="100000" fill="hold" nodeType="afterEffect">
                                  <p:stCondLst>
                                    <p:cond delay="0"/>
                                  </p:stCondLst>
                                  <p:childTnLst>
                                    <p:set>
                                      <p:cBhvr>
                                        <p:cTn id="106" dur="1" fill="hold">
                                          <p:stCondLst>
                                            <p:cond delay="0"/>
                                          </p:stCondLst>
                                        </p:cTn>
                                        <p:tgtEl>
                                          <p:spTgt spid="171"/>
                                        </p:tgtEl>
                                        <p:attrNameLst>
                                          <p:attrName>style.visibility</p:attrName>
                                        </p:attrNameLst>
                                      </p:cBhvr>
                                      <p:to>
                                        <p:strVal val="visible"/>
                                      </p:to>
                                    </p:set>
                                    <p:anim calcmode="lin" valueType="num">
                                      <p:cBhvr additive="base">
                                        <p:cTn id="107" dur="1500" fill="hold"/>
                                        <p:tgtEl>
                                          <p:spTgt spid="171"/>
                                        </p:tgtEl>
                                        <p:attrNameLst>
                                          <p:attrName>ppt_x</p:attrName>
                                        </p:attrNameLst>
                                      </p:cBhvr>
                                      <p:tavLst>
                                        <p:tav tm="0">
                                          <p:val>
                                            <p:strVal val="#ppt_x"/>
                                          </p:val>
                                        </p:tav>
                                        <p:tav tm="100000">
                                          <p:val>
                                            <p:strVal val="#ppt_x"/>
                                          </p:val>
                                        </p:tav>
                                      </p:tavLst>
                                    </p:anim>
                                    <p:anim calcmode="lin" valueType="num">
                                      <p:cBhvr additive="base">
                                        <p:cTn id="108" dur="1500" fill="hold"/>
                                        <p:tgtEl>
                                          <p:spTgt spid="171"/>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500"/>
                                  </p:stCondLst>
                                  <p:childTnLst>
                                    <p:set>
                                      <p:cBhvr>
                                        <p:cTn id="110" dur="1" fill="hold">
                                          <p:stCondLst>
                                            <p:cond delay="0"/>
                                          </p:stCondLst>
                                        </p:cTn>
                                        <p:tgtEl>
                                          <p:spTgt spid="159"/>
                                        </p:tgtEl>
                                        <p:attrNameLst>
                                          <p:attrName>style.visibility</p:attrName>
                                        </p:attrNameLst>
                                      </p:cBhvr>
                                      <p:to>
                                        <p:strVal val="visible"/>
                                      </p:to>
                                    </p:set>
                                    <p:anim calcmode="lin" valueType="num">
                                      <p:cBhvr additive="base">
                                        <p:cTn id="111" dur="1500" fill="hold"/>
                                        <p:tgtEl>
                                          <p:spTgt spid="159"/>
                                        </p:tgtEl>
                                        <p:attrNameLst>
                                          <p:attrName>ppt_x</p:attrName>
                                        </p:attrNameLst>
                                      </p:cBhvr>
                                      <p:tavLst>
                                        <p:tav tm="0">
                                          <p:val>
                                            <p:strVal val="#ppt_x"/>
                                          </p:val>
                                        </p:tav>
                                        <p:tav tm="100000">
                                          <p:val>
                                            <p:strVal val="#ppt_x"/>
                                          </p:val>
                                        </p:tav>
                                      </p:tavLst>
                                    </p:anim>
                                    <p:anim calcmode="lin" valueType="num">
                                      <p:cBhvr additive="base">
                                        <p:cTn id="112" dur="1500" fill="hold"/>
                                        <p:tgtEl>
                                          <p:spTgt spid="159"/>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1000"/>
                                  </p:stCondLst>
                                  <p:childTnLst>
                                    <p:set>
                                      <p:cBhvr>
                                        <p:cTn id="114" dur="1" fill="hold">
                                          <p:stCondLst>
                                            <p:cond delay="0"/>
                                          </p:stCondLst>
                                        </p:cTn>
                                        <p:tgtEl>
                                          <p:spTgt spid="147"/>
                                        </p:tgtEl>
                                        <p:attrNameLst>
                                          <p:attrName>style.visibility</p:attrName>
                                        </p:attrNameLst>
                                      </p:cBhvr>
                                      <p:to>
                                        <p:strVal val="visible"/>
                                      </p:to>
                                    </p:set>
                                    <p:anim calcmode="lin" valueType="num">
                                      <p:cBhvr additive="base">
                                        <p:cTn id="115" dur="1500" fill="hold"/>
                                        <p:tgtEl>
                                          <p:spTgt spid="147"/>
                                        </p:tgtEl>
                                        <p:attrNameLst>
                                          <p:attrName>ppt_x</p:attrName>
                                        </p:attrNameLst>
                                      </p:cBhvr>
                                      <p:tavLst>
                                        <p:tav tm="0">
                                          <p:val>
                                            <p:strVal val="#ppt_x"/>
                                          </p:val>
                                        </p:tav>
                                        <p:tav tm="100000">
                                          <p:val>
                                            <p:strVal val="#ppt_x"/>
                                          </p:val>
                                        </p:tav>
                                      </p:tavLst>
                                    </p:anim>
                                    <p:anim calcmode="lin" valueType="num">
                                      <p:cBhvr additive="base">
                                        <p:cTn id="116" dur="1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35" grpId="0"/>
      <p:bldP spid="136" grpId="0"/>
      <p:bldP spid="137" grpId="0"/>
      <p:bldP spid="138" grpId="0"/>
      <p:bldP spid="139" grpId="0"/>
      <p:bldP spid="140" grpId="0"/>
      <p:bldP spid="141" grpId="0"/>
      <p:bldP spid="142" grpId="0"/>
      <p:bldP spid="143" grpId="0"/>
      <p:bldP spid="144" grpId="0"/>
      <p:bldP spid="145" grpId="0"/>
      <p:bldP spid="146"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53" name="Triangle">
            <a:extLst>
              <a:ext uri="{FF2B5EF4-FFF2-40B4-BE49-F238E27FC236}">
                <a16:creationId xmlns:a16="http://schemas.microsoft.com/office/drawing/2014/main" id="{786B8812-AAD5-4428-87A6-F464A1285780}"/>
              </a:ext>
            </a:extLst>
          </p:cNvPr>
          <p:cNvSpPr/>
          <p:nvPr/>
        </p:nvSpPr>
        <p:spPr>
          <a:xfrm>
            <a:off x="4236741" y="2495251"/>
            <a:ext cx="3578923" cy="30957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0353E">
              <a:alpha val="4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 name="Triangle">
            <a:extLst>
              <a:ext uri="{FF2B5EF4-FFF2-40B4-BE49-F238E27FC236}">
                <a16:creationId xmlns:a16="http://schemas.microsoft.com/office/drawing/2014/main" id="{1FF0F4A9-ED9D-4986-B8E9-54CE59713B11}"/>
              </a:ext>
            </a:extLst>
          </p:cNvPr>
          <p:cNvSpPr/>
          <p:nvPr/>
        </p:nvSpPr>
        <p:spPr>
          <a:xfrm>
            <a:off x="4236741" y="3808457"/>
            <a:ext cx="3578923" cy="1782563"/>
          </a:xfrm>
          <a:custGeom>
            <a:avLst/>
            <a:gdLst/>
            <a:ahLst/>
            <a:cxnLst>
              <a:cxn ang="0">
                <a:pos x="wd2" y="hd2"/>
              </a:cxn>
              <a:cxn ang="5400000">
                <a:pos x="wd2" y="hd2"/>
              </a:cxn>
              <a:cxn ang="10800000">
                <a:pos x="wd2" y="hd2"/>
              </a:cxn>
              <a:cxn ang="16200000">
                <a:pos x="wd2" y="hd2"/>
              </a:cxn>
            </a:cxnLst>
            <a:rect l="0" t="0" r="r" b="b"/>
            <a:pathLst>
              <a:path w="21600" h="21600" extrusionOk="0">
                <a:moveTo>
                  <a:pt x="6227" y="0"/>
                </a:moveTo>
                <a:lnTo>
                  <a:pt x="21600" y="21600"/>
                </a:lnTo>
                <a:lnTo>
                  <a:pt x="0" y="21600"/>
                </a:lnTo>
                <a:lnTo>
                  <a:pt x="6227" y="0"/>
                </a:lnTo>
                <a:close/>
              </a:path>
            </a:pathLst>
          </a:custGeom>
          <a:solidFill>
            <a:srgbClr val="30353E">
              <a:alpha val="4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5" name="Triangle">
            <a:extLst>
              <a:ext uri="{FF2B5EF4-FFF2-40B4-BE49-F238E27FC236}">
                <a16:creationId xmlns:a16="http://schemas.microsoft.com/office/drawing/2014/main" id="{3F302466-783F-4EB8-94FC-0FE99B4A676F}"/>
              </a:ext>
            </a:extLst>
          </p:cNvPr>
          <p:cNvSpPr/>
          <p:nvPr/>
        </p:nvSpPr>
        <p:spPr>
          <a:xfrm>
            <a:off x="4236741" y="4165441"/>
            <a:ext cx="3578923" cy="1425579"/>
          </a:xfrm>
          <a:custGeom>
            <a:avLst/>
            <a:gdLst/>
            <a:ahLst/>
            <a:cxnLst>
              <a:cxn ang="0">
                <a:pos x="wd2" y="hd2"/>
              </a:cxn>
              <a:cxn ang="5400000">
                <a:pos x="wd2" y="hd2"/>
              </a:cxn>
              <a:cxn ang="10800000">
                <a:pos x="wd2" y="hd2"/>
              </a:cxn>
              <a:cxn ang="16200000">
                <a:pos x="wd2" y="hd2"/>
              </a:cxn>
            </a:cxnLst>
            <a:rect l="0" t="0" r="r" b="b"/>
            <a:pathLst>
              <a:path w="21600" h="21600" extrusionOk="0">
                <a:moveTo>
                  <a:pt x="16543" y="0"/>
                </a:moveTo>
                <a:lnTo>
                  <a:pt x="21600" y="21600"/>
                </a:lnTo>
                <a:lnTo>
                  <a:pt x="0" y="21600"/>
                </a:lnTo>
                <a:lnTo>
                  <a:pt x="16543" y="0"/>
                </a:lnTo>
                <a:close/>
              </a:path>
            </a:pathLst>
          </a:custGeom>
          <a:solidFill>
            <a:srgbClr val="30353E">
              <a:alpha val="2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6" name="Triangle">
            <a:extLst>
              <a:ext uri="{FF2B5EF4-FFF2-40B4-BE49-F238E27FC236}">
                <a16:creationId xmlns:a16="http://schemas.microsoft.com/office/drawing/2014/main" id="{D7CFEF22-9913-4731-8EB7-C70D4E153B8B}"/>
              </a:ext>
            </a:extLst>
          </p:cNvPr>
          <p:cNvSpPr/>
          <p:nvPr/>
        </p:nvSpPr>
        <p:spPr>
          <a:xfrm>
            <a:off x="4236741" y="3347217"/>
            <a:ext cx="3578923" cy="2243803"/>
          </a:xfrm>
          <a:custGeom>
            <a:avLst/>
            <a:gdLst/>
            <a:ahLst/>
            <a:cxnLst>
              <a:cxn ang="0">
                <a:pos x="wd2" y="hd2"/>
              </a:cxn>
              <a:cxn ang="5400000">
                <a:pos x="wd2" y="hd2"/>
              </a:cxn>
              <a:cxn ang="10800000">
                <a:pos x="wd2" y="hd2"/>
              </a:cxn>
              <a:cxn ang="16200000">
                <a:pos x="wd2" y="hd2"/>
              </a:cxn>
            </a:cxnLst>
            <a:rect l="0" t="0" r="r" b="b"/>
            <a:pathLst>
              <a:path w="21600" h="21600" extrusionOk="0">
                <a:moveTo>
                  <a:pt x="13717" y="0"/>
                </a:moveTo>
                <a:lnTo>
                  <a:pt x="21600" y="21600"/>
                </a:lnTo>
                <a:lnTo>
                  <a:pt x="0" y="21600"/>
                </a:lnTo>
                <a:lnTo>
                  <a:pt x="13717" y="0"/>
                </a:lnTo>
                <a:close/>
              </a:path>
            </a:pathLst>
          </a:custGeom>
          <a:solidFill>
            <a:srgbClr val="30353E">
              <a:alpha val="3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7" name="Line">
            <a:extLst>
              <a:ext uri="{FF2B5EF4-FFF2-40B4-BE49-F238E27FC236}">
                <a16:creationId xmlns:a16="http://schemas.microsoft.com/office/drawing/2014/main" id="{0B4424CC-F208-4321-93D1-8F7AD966CA75}"/>
              </a:ext>
            </a:extLst>
          </p:cNvPr>
          <p:cNvSpPr/>
          <p:nvPr/>
        </p:nvSpPr>
        <p:spPr>
          <a:xfrm>
            <a:off x="6517405" y="3350397"/>
            <a:ext cx="2023468" cy="1"/>
          </a:xfrm>
          <a:prstGeom prst="line">
            <a:avLst/>
          </a:prstGeom>
          <a:ln w="12700">
            <a:solidFill>
              <a:srgbClr val="D2DDEA"/>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8" name="Line">
            <a:extLst>
              <a:ext uri="{FF2B5EF4-FFF2-40B4-BE49-F238E27FC236}">
                <a16:creationId xmlns:a16="http://schemas.microsoft.com/office/drawing/2014/main" id="{AA2AC8C6-79A5-4F0F-8EFE-428BB36E51D8}"/>
              </a:ext>
            </a:extLst>
          </p:cNvPr>
          <p:cNvSpPr/>
          <p:nvPr/>
        </p:nvSpPr>
        <p:spPr>
          <a:xfrm>
            <a:off x="6991542" y="4168621"/>
            <a:ext cx="1549335" cy="1"/>
          </a:xfrm>
          <a:prstGeom prst="line">
            <a:avLst/>
          </a:prstGeom>
          <a:ln w="12700">
            <a:solidFill>
              <a:srgbClr val="D2DDEA"/>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Line">
            <a:extLst>
              <a:ext uri="{FF2B5EF4-FFF2-40B4-BE49-F238E27FC236}">
                <a16:creationId xmlns:a16="http://schemas.microsoft.com/office/drawing/2014/main" id="{722C5C15-DC68-40DE-ADAF-A45DA9BA66D3}"/>
              </a:ext>
            </a:extLst>
          </p:cNvPr>
          <p:cNvSpPr/>
          <p:nvPr/>
        </p:nvSpPr>
        <p:spPr>
          <a:xfrm>
            <a:off x="3296748" y="3811637"/>
            <a:ext cx="1956497" cy="1"/>
          </a:xfrm>
          <a:prstGeom prst="line">
            <a:avLst/>
          </a:prstGeom>
          <a:ln w="12700">
            <a:solidFill>
              <a:srgbClr val="D2DDEA"/>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Line">
            <a:extLst>
              <a:ext uri="{FF2B5EF4-FFF2-40B4-BE49-F238E27FC236}">
                <a16:creationId xmlns:a16="http://schemas.microsoft.com/office/drawing/2014/main" id="{611294FB-B89D-4738-AE52-8D30D4F230AC}"/>
              </a:ext>
            </a:extLst>
          </p:cNvPr>
          <p:cNvSpPr/>
          <p:nvPr/>
        </p:nvSpPr>
        <p:spPr>
          <a:xfrm>
            <a:off x="3296747" y="2498432"/>
            <a:ext cx="2729461" cy="1"/>
          </a:xfrm>
          <a:prstGeom prst="line">
            <a:avLst/>
          </a:prstGeom>
          <a:ln w="12700">
            <a:solidFill>
              <a:srgbClr val="D2DDEA"/>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1" name="PA_库_70%">
            <a:extLst>
              <a:ext uri="{FF2B5EF4-FFF2-40B4-BE49-F238E27FC236}">
                <a16:creationId xmlns:a16="http://schemas.microsoft.com/office/drawing/2014/main" id="{27CE797F-5952-40F1-AD9F-D3791F9E96F8}"/>
              </a:ext>
            </a:extLst>
          </p:cNvPr>
          <p:cNvSpPr txBox="1"/>
          <p:nvPr>
            <p:custDataLst>
              <p:tags r:id="rId1"/>
            </p:custDataLst>
          </p:nvPr>
        </p:nvSpPr>
        <p:spPr>
          <a:xfrm>
            <a:off x="8777294" y="3140848"/>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70</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2" name="PA_库_45%">
            <a:extLst>
              <a:ext uri="{FF2B5EF4-FFF2-40B4-BE49-F238E27FC236}">
                <a16:creationId xmlns:a16="http://schemas.microsoft.com/office/drawing/2014/main" id="{A0417809-8F11-4811-9202-7596C54F94EA}"/>
              </a:ext>
            </a:extLst>
          </p:cNvPr>
          <p:cNvSpPr txBox="1"/>
          <p:nvPr>
            <p:custDataLst>
              <p:tags r:id="rId2"/>
            </p:custDataLst>
          </p:nvPr>
        </p:nvSpPr>
        <p:spPr>
          <a:xfrm>
            <a:off x="8777294" y="3959072"/>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45</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3" name="PA_库_90%">
            <a:extLst>
              <a:ext uri="{FF2B5EF4-FFF2-40B4-BE49-F238E27FC236}">
                <a16:creationId xmlns:a16="http://schemas.microsoft.com/office/drawing/2014/main" id="{AB0FE20B-2F55-42F4-9EF2-E346E2452C73}"/>
              </a:ext>
            </a:extLst>
          </p:cNvPr>
          <p:cNvSpPr txBox="1"/>
          <p:nvPr>
            <p:custDataLst>
              <p:tags r:id="rId3"/>
            </p:custDataLst>
          </p:nvPr>
        </p:nvSpPr>
        <p:spPr>
          <a:xfrm>
            <a:off x="2641017" y="2273006"/>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90</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4" name="PA_库_65%">
            <a:extLst>
              <a:ext uri="{FF2B5EF4-FFF2-40B4-BE49-F238E27FC236}">
                <a16:creationId xmlns:a16="http://schemas.microsoft.com/office/drawing/2014/main" id="{4F55FBB7-B242-4580-B281-9497DEA08CA9}"/>
              </a:ext>
            </a:extLst>
          </p:cNvPr>
          <p:cNvSpPr txBox="1"/>
          <p:nvPr>
            <p:custDataLst>
              <p:tags r:id="rId4"/>
            </p:custDataLst>
          </p:nvPr>
        </p:nvSpPr>
        <p:spPr>
          <a:xfrm>
            <a:off x="2641017" y="3598913"/>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65</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5" name="PA-文本框 11">
            <a:extLst>
              <a:ext uri="{FF2B5EF4-FFF2-40B4-BE49-F238E27FC236}">
                <a16:creationId xmlns:a16="http://schemas.microsoft.com/office/drawing/2014/main" id="{C2088BB6-D8B9-41BA-836E-BCF4380F3603}"/>
              </a:ext>
            </a:extLst>
          </p:cNvPr>
          <p:cNvSpPr txBox="1"/>
          <p:nvPr>
            <p:custDataLst>
              <p:tags r:id="rId5"/>
            </p:custDataLst>
          </p:nvPr>
        </p:nvSpPr>
        <p:spPr>
          <a:xfrm>
            <a:off x="9566939" y="4670850"/>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66" name="PA-组合 4">
            <a:extLst>
              <a:ext uri="{FF2B5EF4-FFF2-40B4-BE49-F238E27FC236}">
                <a16:creationId xmlns:a16="http://schemas.microsoft.com/office/drawing/2014/main" id="{F4FAEBDB-3CB5-4237-923D-A181EF88B64A}"/>
              </a:ext>
            </a:extLst>
          </p:cNvPr>
          <p:cNvGrpSpPr/>
          <p:nvPr>
            <p:custDataLst>
              <p:tags r:id="rId6"/>
            </p:custDataLst>
          </p:nvPr>
        </p:nvGrpSpPr>
        <p:grpSpPr>
          <a:xfrm>
            <a:off x="9869458" y="4179113"/>
            <a:ext cx="1402004" cy="394140"/>
            <a:chOff x="5076548" y="2986241"/>
            <a:chExt cx="1067216" cy="394140"/>
          </a:xfrm>
        </p:grpSpPr>
        <p:sp>
          <p:nvSpPr>
            <p:cNvPr id="67" name="PA-1">
              <a:extLst>
                <a:ext uri="{FF2B5EF4-FFF2-40B4-BE49-F238E27FC236}">
                  <a16:creationId xmlns:a16="http://schemas.microsoft.com/office/drawing/2014/main" id="{D34BFE4E-ECCE-43E4-A672-14F8B942381D}"/>
                </a:ext>
              </a:extLst>
            </p:cNvPr>
            <p:cNvSpPr/>
            <p:nvPr>
              <p:custDataLst>
                <p:tags r:id="rId1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8" name="PA-文本框 16">
              <a:extLst>
                <a:ext uri="{FF2B5EF4-FFF2-40B4-BE49-F238E27FC236}">
                  <a16:creationId xmlns:a16="http://schemas.microsoft.com/office/drawing/2014/main" id="{E9300774-9D78-4304-9C36-B93E941735E8}"/>
                </a:ext>
              </a:extLst>
            </p:cNvPr>
            <p:cNvSpPr txBox="1"/>
            <p:nvPr>
              <p:custDataLst>
                <p:tags r:id="rId20"/>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69" name="PA-文本框 11">
            <a:extLst>
              <a:ext uri="{FF2B5EF4-FFF2-40B4-BE49-F238E27FC236}">
                <a16:creationId xmlns:a16="http://schemas.microsoft.com/office/drawing/2014/main" id="{4986F8C2-D66D-44A8-A7F2-0C8383C15B5E}"/>
              </a:ext>
            </a:extLst>
          </p:cNvPr>
          <p:cNvSpPr txBox="1"/>
          <p:nvPr>
            <p:custDataLst>
              <p:tags r:id="rId7"/>
            </p:custDataLst>
          </p:nvPr>
        </p:nvSpPr>
        <p:spPr>
          <a:xfrm>
            <a:off x="9566939" y="3039762"/>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0" name="PA-组合 4">
            <a:extLst>
              <a:ext uri="{FF2B5EF4-FFF2-40B4-BE49-F238E27FC236}">
                <a16:creationId xmlns:a16="http://schemas.microsoft.com/office/drawing/2014/main" id="{4D182060-30BD-4DBA-A7BB-F8D19EE34CA6}"/>
              </a:ext>
            </a:extLst>
          </p:cNvPr>
          <p:cNvGrpSpPr/>
          <p:nvPr>
            <p:custDataLst>
              <p:tags r:id="rId8"/>
            </p:custDataLst>
          </p:nvPr>
        </p:nvGrpSpPr>
        <p:grpSpPr>
          <a:xfrm>
            <a:off x="9869458" y="2548025"/>
            <a:ext cx="1402004" cy="394140"/>
            <a:chOff x="5076548" y="2986241"/>
            <a:chExt cx="1067216" cy="394140"/>
          </a:xfrm>
        </p:grpSpPr>
        <p:sp>
          <p:nvSpPr>
            <p:cNvPr id="71" name="PA-1">
              <a:extLst>
                <a:ext uri="{FF2B5EF4-FFF2-40B4-BE49-F238E27FC236}">
                  <a16:creationId xmlns:a16="http://schemas.microsoft.com/office/drawing/2014/main" id="{DAC9BD11-E375-4FA2-AB26-4CFF4EE53474}"/>
                </a:ext>
              </a:extLst>
            </p:cNvPr>
            <p:cNvSpPr/>
            <p:nvPr>
              <p:custDataLst>
                <p:tags r:id="rId1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2" name="PA-文本框 16">
              <a:extLst>
                <a:ext uri="{FF2B5EF4-FFF2-40B4-BE49-F238E27FC236}">
                  <a16:creationId xmlns:a16="http://schemas.microsoft.com/office/drawing/2014/main" id="{9848EA02-D3FC-400C-A479-331B6BD6F023}"/>
                </a:ext>
              </a:extLst>
            </p:cNvPr>
            <p:cNvSpPr txBox="1"/>
            <p:nvPr>
              <p:custDataLst>
                <p:tags r:id="rId18"/>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73" name="PA-文本框 11">
            <a:extLst>
              <a:ext uri="{FF2B5EF4-FFF2-40B4-BE49-F238E27FC236}">
                <a16:creationId xmlns:a16="http://schemas.microsoft.com/office/drawing/2014/main" id="{1EAAC4C7-084B-471F-9C45-27A82C927B63}"/>
              </a:ext>
            </a:extLst>
          </p:cNvPr>
          <p:cNvSpPr txBox="1"/>
          <p:nvPr>
            <p:custDataLst>
              <p:tags r:id="rId9"/>
            </p:custDataLst>
          </p:nvPr>
        </p:nvSpPr>
        <p:spPr>
          <a:xfrm>
            <a:off x="470492" y="4276710"/>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4" name="PA-组合 4">
            <a:extLst>
              <a:ext uri="{FF2B5EF4-FFF2-40B4-BE49-F238E27FC236}">
                <a16:creationId xmlns:a16="http://schemas.microsoft.com/office/drawing/2014/main" id="{32D5557E-05DE-415E-A409-5DEF7DC82180}"/>
              </a:ext>
            </a:extLst>
          </p:cNvPr>
          <p:cNvGrpSpPr/>
          <p:nvPr>
            <p:custDataLst>
              <p:tags r:id="rId10"/>
            </p:custDataLst>
          </p:nvPr>
        </p:nvGrpSpPr>
        <p:grpSpPr>
          <a:xfrm>
            <a:off x="773011" y="3784973"/>
            <a:ext cx="1402004" cy="394140"/>
            <a:chOff x="5076548" y="2986241"/>
            <a:chExt cx="1067216" cy="394140"/>
          </a:xfrm>
        </p:grpSpPr>
        <p:sp>
          <p:nvSpPr>
            <p:cNvPr id="75" name="PA-1">
              <a:extLst>
                <a:ext uri="{FF2B5EF4-FFF2-40B4-BE49-F238E27FC236}">
                  <a16:creationId xmlns:a16="http://schemas.microsoft.com/office/drawing/2014/main" id="{F32D5C92-B93B-4AFF-AC56-C0C647EED3D6}"/>
                </a:ext>
              </a:extLst>
            </p:cNvPr>
            <p:cNvSpPr/>
            <p:nvPr>
              <p:custDataLst>
                <p:tags r:id="rId1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6" name="PA-文本框 16">
              <a:extLst>
                <a:ext uri="{FF2B5EF4-FFF2-40B4-BE49-F238E27FC236}">
                  <a16:creationId xmlns:a16="http://schemas.microsoft.com/office/drawing/2014/main" id="{84662938-8084-4EED-8B0F-EFA0BAE90259}"/>
                </a:ext>
              </a:extLst>
            </p:cNvPr>
            <p:cNvSpPr txBox="1"/>
            <p:nvPr>
              <p:custDataLst>
                <p:tags r:id="rId16"/>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77" name="PA-文本框 11">
            <a:extLst>
              <a:ext uri="{FF2B5EF4-FFF2-40B4-BE49-F238E27FC236}">
                <a16:creationId xmlns:a16="http://schemas.microsoft.com/office/drawing/2014/main" id="{4BC6EACC-C67D-475E-8EA6-47E9884EF5A8}"/>
              </a:ext>
            </a:extLst>
          </p:cNvPr>
          <p:cNvSpPr txBox="1"/>
          <p:nvPr>
            <p:custDataLst>
              <p:tags r:id="rId11"/>
            </p:custDataLst>
          </p:nvPr>
        </p:nvSpPr>
        <p:spPr>
          <a:xfrm>
            <a:off x="470492" y="2645622"/>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8" name="PA-组合 4">
            <a:extLst>
              <a:ext uri="{FF2B5EF4-FFF2-40B4-BE49-F238E27FC236}">
                <a16:creationId xmlns:a16="http://schemas.microsoft.com/office/drawing/2014/main" id="{8B75AAC7-A72D-4DF9-B957-FF276158C3E9}"/>
              </a:ext>
            </a:extLst>
          </p:cNvPr>
          <p:cNvGrpSpPr/>
          <p:nvPr>
            <p:custDataLst>
              <p:tags r:id="rId12"/>
            </p:custDataLst>
          </p:nvPr>
        </p:nvGrpSpPr>
        <p:grpSpPr>
          <a:xfrm>
            <a:off x="773011" y="2153885"/>
            <a:ext cx="1402004" cy="394140"/>
            <a:chOff x="5076548" y="2986241"/>
            <a:chExt cx="1067216" cy="394140"/>
          </a:xfrm>
        </p:grpSpPr>
        <p:sp>
          <p:nvSpPr>
            <p:cNvPr id="79" name="PA-1">
              <a:extLst>
                <a:ext uri="{FF2B5EF4-FFF2-40B4-BE49-F238E27FC236}">
                  <a16:creationId xmlns:a16="http://schemas.microsoft.com/office/drawing/2014/main" id="{DA0585BE-1EFC-4D1A-95B5-4C09F2584FFB}"/>
                </a:ext>
              </a:extLst>
            </p:cNvPr>
            <p:cNvSpPr/>
            <p:nvPr>
              <p:custDataLst>
                <p:tags r:id="rId1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0" name="PA-文本框 16">
              <a:extLst>
                <a:ext uri="{FF2B5EF4-FFF2-40B4-BE49-F238E27FC236}">
                  <a16:creationId xmlns:a16="http://schemas.microsoft.com/office/drawing/2014/main" id="{3674FEED-0262-43D4-8420-4FAB2A6FDDD1}"/>
                </a:ext>
              </a:extLst>
            </p:cNvPr>
            <p:cNvSpPr txBox="1"/>
            <p:nvPr>
              <p:custDataLst>
                <p:tags r:id="rId14"/>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Tree>
    <p:extLst>
      <p:ext uri="{BB962C8B-B14F-4D97-AF65-F5344CB8AC3E}">
        <p14:creationId xmlns:p14="http://schemas.microsoft.com/office/powerpoint/2010/main" val="363079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7" presetClass="entr" presetSubtype="4"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1000" fill="hold"/>
                                        <p:tgtEl>
                                          <p:spTgt spid="53"/>
                                        </p:tgtEl>
                                        <p:attrNameLst>
                                          <p:attrName>ppt_x</p:attrName>
                                        </p:attrNameLst>
                                      </p:cBhvr>
                                      <p:tavLst>
                                        <p:tav tm="0">
                                          <p:val>
                                            <p:strVal val="#ppt_x"/>
                                          </p:val>
                                        </p:tav>
                                        <p:tav tm="100000">
                                          <p:val>
                                            <p:strVal val="#ppt_x"/>
                                          </p:val>
                                        </p:tav>
                                      </p:tavLst>
                                    </p:anim>
                                    <p:anim calcmode="lin" valueType="num">
                                      <p:cBhvr>
                                        <p:cTn id="20" dur="1000" fill="hold"/>
                                        <p:tgtEl>
                                          <p:spTgt spid="53"/>
                                        </p:tgtEl>
                                        <p:attrNameLst>
                                          <p:attrName>ppt_y</p:attrName>
                                        </p:attrNameLst>
                                      </p:cBhvr>
                                      <p:tavLst>
                                        <p:tav tm="0">
                                          <p:val>
                                            <p:strVal val="#ppt_y+#ppt_h/2"/>
                                          </p:val>
                                        </p:tav>
                                        <p:tav tm="100000">
                                          <p:val>
                                            <p:strVal val="#ppt_y"/>
                                          </p:val>
                                        </p:tav>
                                      </p:tavLst>
                                    </p:anim>
                                    <p:anim calcmode="lin" valueType="num">
                                      <p:cBhvr>
                                        <p:cTn id="21" dur="1000" fill="hold"/>
                                        <p:tgtEl>
                                          <p:spTgt spid="53"/>
                                        </p:tgtEl>
                                        <p:attrNameLst>
                                          <p:attrName>ppt_w</p:attrName>
                                        </p:attrNameLst>
                                      </p:cBhvr>
                                      <p:tavLst>
                                        <p:tav tm="0">
                                          <p:val>
                                            <p:strVal val="#ppt_w"/>
                                          </p:val>
                                        </p:tav>
                                        <p:tav tm="100000">
                                          <p:val>
                                            <p:strVal val="#ppt_w"/>
                                          </p:val>
                                        </p:tav>
                                      </p:tavLst>
                                    </p:anim>
                                    <p:anim calcmode="lin" valueType="num">
                                      <p:cBhvr>
                                        <p:cTn id="22" dur="1000" fill="hold"/>
                                        <p:tgtEl>
                                          <p:spTgt spid="53"/>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300"/>
                                  </p:stCondLst>
                                  <p:childTnLst>
                                    <p:set>
                                      <p:cBhvr>
                                        <p:cTn id="24" dur="1" fill="hold">
                                          <p:stCondLst>
                                            <p:cond delay="0"/>
                                          </p:stCondLst>
                                        </p:cTn>
                                        <p:tgtEl>
                                          <p:spTgt spid="54"/>
                                        </p:tgtEl>
                                        <p:attrNameLst>
                                          <p:attrName>style.visibility</p:attrName>
                                        </p:attrNameLst>
                                      </p:cBhvr>
                                      <p:to>
                                        <p:strVal val="visible"/>
                                      </p:to>
                                    </p:se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ppt_h/2"/>
                                          </p:val>
                                        </p:tav>
                                        <p:tav tm="100000">
                                          <p:val>
                                            <p:strVal val="#ppt_y"/>
                                          </p:val>
                                        </p:tav>
                                      </p:tavLst>
                                    </p:anim>
                                    <p:anim calcmode="lin" valueType="num">
                                      <p:cBhvr>
                                        <p:cTn id="27" dur="1000" fill="hold"/>
                                        <p:tgtEl>
                                          <p:spTgt spid="54"/>
                                        </p:tgtEl>
                                        <p:attrNameLst>
                                          <p:attrName>ppt_w</p:attrName>
                                        </p:attrNameLst>
                                      </p:cBhvr>
                                      <p:tavLst>
                                        <p:tav tm="0">
                                          <p:val>
                                            <p:strVal val="#ppt_w"/>
                                          </p:val>
                                        </p:tav>
                                        <p:tav tm="100000">
                                          <p:val>
                                            <p:strVal val="#ppt_w"/>
                                          </p:val>
                                        </p:tav>
                                      </p:tavLst>
                                    </p:anim>
                                    <p:anim calcmode="lin" valueType="num">
                                      <p:cBhvr>
                                        <p:cTn id="28" dur="1000" fill="hold"/>
                                        <p:tgtEl>
                                          <p:spTgt spid="54"/>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ppt_h/2"/>
                                          </p:val>
                                        </p:tav>
                                        <p:tav tm="100000">
                                          <p:val>
                                            <p:strVal val="#ppt_y"/>
                                          </p:val>
                                        </p:tav>
                                      </p:tavLst>
                                    </p:anim>
                                    <p:anim calcmode="lin" valueType="num">
                                      <p:cBhvr>
                                        <p:cTn id="33" dur="1000" fill="hold"/>
                                        <p:tgtEl>
                                          <p:spTgt spid="55"/>
                                        </p:tgtEl>
                                        <p:attrNameLst>
                                          <p:attrName>ppt_w</p:attrName>
                                        </p:attrNameLst>
                                      </p:cBhvr>
                                      <p:tavLst>
                                        <p:tav tm="0">
                                          <p:val>
                                            <p:strVal val="#ppt_w"/>
                                          </p:val>
                                        </p:tav>
                                        <p:tav tm="100000">
                                          <p:val>
                                            <p:strVal val="#ppt_w"/>
                                          </p:val>
                                        </p:tav>
                                      </p:tavLst>
                                    </p:anim>
                                    <p:anim calcmode="lin" valueType="num">
                                      <p:cBhvr>
                                        <p:cTn id="34" dur="1000" fill="hold"/>
                                        <p:tgtEl>
                                          <p:spTgt spid="55"/>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800"/>
                                  </p:stCondLst>
                                  <p:childTnLst>
                                    <p:set>
                                      <p:cBhvr>
                                        <p:cTn id="36" dur="1" fill="hold">
                                          <p:stCondLst>
                                            <p:cond delay="0"/>
                                          </p:stCondLst>
                                        </p:cTn>
                                        <p:tgtEl>
                                          <p:spTgt spid="56"/>
                                        </p:tgtEl>
                                        <p:attrNameLst>
                                          <p:attrName>style.visibility</p:attrName>
                                        </p:attrNameLst>
                                      </p:cBhvr>
                                      <p:to>
                                        <p:strVal val="visible"/>
                                      </p:to>
                                    </p:se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ppt_h/2"/>
                                          </p:val>
                                        </p:tav>
                                        <p:tav tm="100000">
                                          <p:val>
                                            <p:strVal val="#ppt_y"/>
                                          </p:val>
                                        </p:tav>
                                      </p:tavLst>
                                    </p:anim>
                                    <p:anim calcmode="lin" valueType="num">
                                      <p:cBhvr>
                                        <p:cTn id="39" dur="1000" fill="hold"/>
                                        <p:tgtEl>
                                          <p:spTgt spid="56"/>
                                        </p:tgtEl>
                                        <p:attrNameLst>
                                          <p:attrName>ppt_w</p:attrName>
                                        </p:attrNameLst>
                                      </p:cBhvr>
                                      <p:tavLst>
                                        <p:tav tm="0">
                                          <p:val>
                                            <p:strVal val="#ppt_w"/>
                                          </p:val>
                                        </p:tav>
                                        <p:tav tm="100000">
                                          <p:val>
                                            <p:strVal val="#ppt_w"/>
                                          </p:val>
                                        </p:tav>
                                      </p:tavLst>
                                    </p:anim>
                                    <p:anim calcmode="lin" valueType="num">
                                      <p:cBhvr>
                                        <p:cTn id="40" dur="1000" fill="hold"/>
                                        <p:tgtEl>
                                          <p:spTgt spid="56"/>
                                        </p:tgtEl>
                                        <p:attrNameLst>
                                          <p:attrName>ppt_h</p:attrName>
                                        </p:attrNameLst>
                                      </p:cBhvr>
                                      <p:tavLst>
                                        <p:tav tm="0">
                                          <p:val>
                                            <p:fltVal val="0"/>
                                          </p:val>
                                        </p:tav>
                                        <p:tav tm="100000">
                                          <p:val>
                                            <p:strVal val="#ppt_h"/>
                                          </p:val>
                                        </p:tav>
                                      </p:tavLst>
                                    </p:anim>
                                  </p:childTnLst>
                                </p:cTn>
                              </p:par>
                            </p:childTnLst>
                          </p:cTn>
                        </p:par>
                        <p:par>
                          <p:cTn id="41" fill="hold">
                            <p:stCondLst>
                              <p:cond delay="4100"/>
                            </p:stCondLst>
                            <p:childTnLst>
                              <p:par>
                                <p:cTn id="42" presetID="22" presetClass="entr" presetSubtype="8"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childTnLst>
                          </p:cTn>
                        </p:par>
                        <p:par>
                          <p:cTn id="45" fill="hold">
                            <p:stCondLst>
                              <p:cond delay="46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par>
                          <p:cTn id="49" fill="hold">
                            <p:stCondLst>
                              <p:cond delay="5100"/>
                            </p:stCondLst>
                            <p:childTnLst>
                              <p:par>
                                <p:cTn id="50" presetID="22" presetClass="entr" presetSubtype="2"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right)">
                                      <p:cBhvr>
                                        <p:cTn id="52" dur="500"/>
                                        <p:tgtEl>
                                          <p:spTgt spid="59"/>
                                        </p:tgtEl>
                                      </p:cBhvr>
                                    </p:animEffect>
                                  </p:childTnLst>
                                </p:cTn>
                              </p:par>
                            </p:childTnLst>
                          </p:cTn>
                        </p:par>
                        <p:par>
                          <p:cTn id="53" fill="hold">
                            <p:stCondLst>
                              <p:cond delay="5600"/>
                            </p:stCondLst>
                            <p:childTnLst>
                              <p:par>
                                <p:cTn id="54" presetID="22" presetClass="entr" presetSubtype="2"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right)">
                                      <p:cBhvr>
                                        <p:cTn id="56" dur="500"/>
                                        <p:tgtEl>
                                          <p:spTgt spid="60"/>
                                        </p:tgtEl>
                                      </p:cBhvr>
                                    </p:animEffect>
                                  </p:childTnLst>
                                </p:cTn>
                              </p:par>
                            </p:childTnLst>
                          </p:cTn>
                        </p:par>
                        <p:par>
                          <p:cTn id="57" fill="hold">
                            <p:stCondLst>
                              <p:cond delay="6100"/>
                            </p:stCondLst>
                            <p:childTnLst>
                              <p:par>
                                <p:cTn id="58" presetID="2" presetClass="entr" presetSubtype="4" decel="100000" fill="hold" grpId="0" nodeType="afterEffect">
                                  <p:stCondLst>
                                    <p:cond delay="0"/>
                                  </p:stCondLst>
                                  <p:childTnLst>
                                    <p:set>
                                      <p:cBhvr>
                                        <p:cTn id="59" dur="1" fill="hold">
                                          <p:stCondLst>
                                            <p:cond delay="0"/>
                                          </p:stCondLst>
                                        </p:cTn>
                                        <p:tgtEl>
                                          <p:spTgt spid="61">
                                            <p:txEl>
                                              <p:charRg st="4294967295" end="4294967295"/>
                                            </p:txEl>
                                          </p:spTgt>
                                        </p:tgtEl>
                                        <p:attrNameLst>
                                          <p:attrName>style.visibility</p:attrName>
                                        </p:attrNameLst>
                                      </p:cBhvr>
                                      <p:to>
                                        <p:strVal val="visible"/>
                                      </p:to>
                                    </p:set>
                                    <p:anim calcmode="lin" valueType="num">
                                      <p:cBhvr additive="base">
                                        <p:cTn id="60" dur="1500" fill="hold"/>
                                        <p:tgtEl>
                                          <p:spTgt spid="6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1" dur="1500" fill="hold"/>
                                        <p:tgtEl>
                                          <p:spTgt spid="61">
                                            <p:txEl>
                                              <p:charRg st="4294967295" end="4294967295"/>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250"/>
                                  </p:stCondLst>
                                  <p:childTnLst>
                                    <p:set>
                                      <p:cBhvr>
                                        <p:cTn id="63" dur="1" fill="hold">
                                          <p:stCondLst>
                                            <p:cond delay="0"/>
                                          </p:stCondLst>
                                        </p:cTn>
                                        <p:tgtEl>
                                          <p:spTgt spid="62">
                                            <p:txEl>
                                              <p:charRg st="4294967295" end="4294967295"/>
                                            </p:txEl>
                                          </p:spTgt>
                                        </p:tgtEl>
                                        <p:attrNameLst>
                                          <p:attrName>style.visibility</p:attrName>
                                        </p:attrNameLst>
                                      </p:cBhvr>
                                      <p:to>
                                        <p:strVal val="visible"/>
                                      </p:to>
                                    </p:set>
                                    <p:anim calcmode="lin" valueType="num">
                                      <p:cBhvr additive="base">
                                        <p:cTn id="64" dur="1500" fill="hold"/>
                                        <p:tgtEl>
                                          <p:spTgt spid="6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5" dur="1500" fill="hold"/>
                                        <p:tgtEl>
                                          <p:spTgt spid="62">
                                            <p:txEl>
                                              <p:charRg st="4294967295" end="4294967295"/>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63">
                                            <p:txEl>
                                              <p:charRg st="4294967295" end="4294967295"/>
                                            </p:txEl>
                                          </p:spTgt>
                                        </p:tgtEl>
                                        <p:attrNameLst>
                                          <p:attrName>style.visibility</p:attrName>
                                        </p:attrNameLst>
                                      </p:cBhvr>
                                      <p:to>
                                        <p:strVal val="visible"/>
                                      </p:to>
                                    </p:set>
                                    <p:anim calcmode="lin" valueType="num">
                                      <p:cBhvr additive="base">
                                        <p:cTn id="68" dur="1500" fill="hold"/>
                                        <p:tgtEl>
                                          <p:spTgt spid="6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9" dur="1500" fill="hold"/>
                                        <p:tgtEl>
                                          <p:spTgt spid="63">
                                            <p:txEl>
                                              <p:charRg st="4294967295" end="4294967295"/>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250"/>
                                  </p:stCondLst>
                                  <p:childTnLst>
                                    <p:set>
                                      <p:cBhvr>
                                        <p:cTn id="71" dur="1" fill="hold">
                                          <p:stCondLst>
                                            <p:cond delay="0"/>
                                          </p:stCondLst>
                                        </p:cTn>
                                        <p:tgtEl>
                                          <p:spTgt spid="64">
                                            <p:txEl>
                                              <p:charRg st="4294967295" end="4294967295"/>
                                            </p:txEl>
                                          </p:spTgt>
                                        </p:tgtEl>
                                        <p:attrNameLst>
                                          <p:attrName>style.visibility</p:attrName>
                                        </p:attrNameLst>
                                      </p:cBhvr>
                                      <p:to>
                                        <p:strVal val="visible"/>
                                      </p:to>
                                    </p:set>
                                    <p:anim calcmode="lin" valueType="num">
                                      <p:cBhvr additive="base">
                                        <p:cTn id="72" dur="1500" fill="hold"/>
                                        <p:tgtEl>
                                          <p:spTgt spid="6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3" dur="1500" fill="hold"/>
                                        <p:tgtEl>
                                          <p:spTgt spid="64">
                                            <p:txEl>
                                              <p:charRg st="4294967295" end="4294967295"/>
                                            </p:txEl>
                                          </p:spTgt>
                                        </p:tgtEl>
                                        <p:attrNameLst>
                                          <p:attrName>ppt_y</p:attrName>
                                        </p:attrNameLst>
                                      </p:cBhvr>
                                      <p:tavLst>
                                        <p:tav tm="0">
                                          <p:val>
                                            <p:strVal val="1+#ppt_h/2"/>
                                          </p:val>
                                        </p:tav>
                                        <p:tav tm="100000">
                                          <p:val>
                                            <p:strVal val="#ppt_y"/>
                                          </p:val>
                                        </p:tav>
                                      </p:tavLst>
                                    </p:anim>
                                  </p:childTnLst>
                                </p:cTn>
                              </p:par>
                            </p:childTnLst>
                          </p:cTn>
                        </p:par>
                        <p:par>
                          <p:cTn id="74" fill="hold">
                            <p:stCondLst>
                              <p:cond delay="7850"/>
                            </p:stCondLst>
                            <p:childTnLst>
                              <p:par>
                                <p:cTn id="75" presetID="53" presetClass="entr" presetSubtype="16" fill="hold" nodeType="after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p:cTn id="77" dur="500" fill="hold"/>
                                        <p:tgtEl>
                                          <p:spTgt spid="66"/>
                                        </p:tgtEl>
                                        <p:attrNameLst>
                                          <p:attrName>ppt_w</p:attrName>
                                        </p:attrNameLst>
                                      </p:cBhvr>
                                      <p:tavLst>
                                        <p:tav tm="0">
                                          <p:val>
                                            <p:fltVal val="0"/>
                                          </p:val>
                                        </p:tav>
                                        <p:tav tm="100000">
                                          <p:val>
                                            <p:strVal val="#ppt_w"/>
                                          </p:val>
                                        </p:tav>
                                      </p:tavLst>
                                    </p:anim>
                                    <p:anim calcmode="lin" valueType="num">
                                      <p:cBhvr>
                                        <p:cTn id="78" dur="500" fill="hold"/>
                                        <p:tgtEl>
                                          <p:spTgt spid="66"/>
                                        </p:tgtEl>
                                        <p:attrNameLst>
                                          <p:attrName>ppt_h</p:attrName>
                                        </p:attrNameLst>
                                      </p:cBhvr>
                                      <p:tavLst>
                                        <p:tav tm="0">
                                          <p:val>
                                            <p:fltVal val="0"/>
                                          </p:val>
                                        </p:tav>
                                        <p:tav tm="100000">
                                          <p:val>
                                            <p:strVal val="#ppt_h"/>
                                          </p:val>
                                        </p:tav>
                                      </p:tavLst>
                                    </p:anim>
                                    <p:animEffect transition="in" filter="fade">
                                      <p:cBhvr>
                                        <p:cTn id="79" dur="500"/>
                                        <p:tgtEl>
                                          <p:spTgt spid="66"/>
                                        </p:tgtEl>
                                      </p:cBhvr>
                                    </p:animEffect>
                                  </p:childTnLst>
                                </p:cTn>
                              </p:par>
                            </p:childTnLst>
                          </p:cTn>
                        </p:par>
                        <p:par>
                          <p:cTn id="80" fill="hold">
                            <p:stCondLst>
                              <p:cond delay="8350"/>
                            </p:stCondLst>
                            <p:childTnLst>
                              <p:par>
                                <p:cTn id="81" presetID="14" presetClass="entr" presetSubtype="10" fill="hold" grpId="0"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randombar(horizontal)">
                                      <p:cBhvr>
                                        <p:cTn id="83" dur="500"/>
                                        <p:tgtEl>
                                          <p:spTgt spid="65"/>
                                        </p:tgtEl>
                                      </p:cBhvr>
                                    </p:animEffect>
                                  </p:childTnLst>
                                </p:cTn>
                              </p:par>
                            </p:childTnLst>
                          </p:cTn>
                        </p:par>
                        <p:par>
                          <p:cTn id="84" fill="hold">
                            <p:stCondLst>
                              <p:cond delay="8850"/>
                            </p:stCondLst>
                            <p:childTnLst>
                              <p:par>
                                <p:cTn id="85" presetID="53" presetClass="entr" presetSubtype="16" fill="hold" nodeType="after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childTnLst>
                          </p:cTn>
                        </p:par>
                        <p:par>
                          <p:cTn id="90" fill="hold">
                            <p:stCondLst>
                              <p:cond delay="9350"/>
                            </p:stCondLst>
                            <p:childTnLst>
                              <p:par>
                                <p:cTn id="91" presetID="14" presetClass="entr" presetSubtype="10"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randombar(horizontal)">
                                      <p:cBhvr>
                                        <p:cTn id="93" dur="500"/>
                                        <p:tgtEl>
                                          <p:spTgt spid="69"/>
                                        </p:tgtEl>
                                      </p:cBhvr>
                                    </p:animEffect>
                                  </p:childTnLst>
                                </p:cTn>
                              </p:par>
                            </p:childTnLst>
                          </p:cTn>
                        </p:par>
                        <p:par>
                          <p:cTn id="94" fill="hold">
                            <p:stCondLst>
                              <p:cond delay="9850"/>
                            </p:stCondLst>
                            <p:childTnLst>
                              <p:par>
                                <p:cTn id="95" presetID="53" presetClass="entr" presetSubtype="16"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par>
                          <p:cTn id="100" fill="hold">
                            <p:stCondLst>
                              <p:cond delay="10350"/>
                            </p:stCondLst>
                            <p:childTnLst>
                              <p:par>
                                <p:cTn id="101" presetID="14" presetClass="entr" presetSubtype="10"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randombar(horizontal)">
                                      <p:cBhvr>
                                        <p:cTn id="103" dur="500"/>
                                        <p:tgtEl>
                                          <p:spTgt spid="73"/>
                                        </p:tgtEl>
                                      </p:cBhvr>
                                    </p:animEffect>
                                  </p:childTnLst>
                                </p:cTn>
                              </p:par>
                            </p:childTnLst>
                          </p:cTn>
                        </p:par>
                        <p:par>
                          <p:cTn id="104" fill="hold">
                            <p:stCondLst>
                              <p:cond delay="10850"/>
                            </p:stCondLst>
                            <p:childTnLst>
                              <p:par>
                                <p:cTn id="105" presetID="53" presetClass="entr" presetSubtype="16" fill="hold" nodeType="afterEffect">
                                  <p:stCondLst>
                                    <p:cond delay="0"/>
                                  </p:stCondLst>
                                  <p:childTnLst>
                                    <p:set>
                                      <p:cBhvr>
                                        <p:cTn id="106" dur="1" fill="hold">
                                          <p:stCondLst>
                                            <p:cond delay="0"/>
                                          </p:stCondLst>
                                        </p:cTn>
                                        <p:tgtEl>
                                          <p:spTgt spid="78"/>
                                        </p:tgtEl>
                                        <p:attrNameLst>
                                          <p:attrName>style.visibility</p:attrName>
                                        </p:attrNameLst>
                                      </p:cBhvr>
                                      <p:to>
                                        <p:strVal val="visible"/>
                                      </p:to>
                                    </p:set>
                                    <p:anim calcmode="lin" valueType="num">
                                      <p:cBhvr>
                                        <p:cTn id="107" dur="500" fill="hold"/>
                                        <p:tgtEl>
                                          <p:spTgt spid="78"/>
                                        </p:tgtEl>
                                        <p:attrNameLst>
                                          <p:attrName>ppt_w</p:attrName>
                                        </p:attrNameLst>
                                      </p:cBhvr>
                                      <p:tavLst>
                                        <p:tav tm="0">
                                          <p:val>
                                            <p:fltVal val="0"/>
                                          </p:val>
                                        </p:tav>
                                        <p:tav tm="100000">
                                          <p:val>
                                            <p:strVal val="#ppt_w"/>
                                          </p:val>
                                        </p:tav>
                                      </p:tavLst>
                                    </p:anim>
                                    <p:anim calcmode="lin" valueType="num">
                                      <p:cBhvr>
                                        <p:cTn id="108" dur="500" fill="hold"/>
                                        <p:tgtEl>
                                          <p:spTgt spid="78"/>
                                        </p:tgtEl>
                                        <p:attrNameLst>
                                          <p:attrName>ppt_h</p:attrName>
                                        </p:attrNameLst>
                                      </p:cBhvr>
                                      <p:tavLst>
                                        <p:tav tm="0">
                                          <p:val>
                                            <p:fltVal val="0"/>
                                          </p:val>
                                        </p:tav>
                                        <p:tav tm="100000">
                                          <p:val>
                                            <p:strVal val="#ppt_h"/>
                                          </p:val>
                                        </p:tav>
                                      </p:tavLst>
                                    </p:anim>
                                    <p:animEffect transition="in" filter="fade">
                                      <p:cBhvr>
                                        <p:cTn id="109" dur="500"/>
                                        <p:tgtEl>
                                          <p:spTgt spid="78"/>
                                        </p:tgtEl>
                                      </p:cBhvr>
                                    </p:animEffect>
                                  </p:childTnLst>
                                </p:cTn>
                              </p:par>
                            </p:childTnLst>
                          </p:cTn>
                        </p:par>
                        <p:par>
                          <p:cTn id="110" fill="hold">
                            <p:stCondLst>
                              <p:cond delay="11350"/>
                            </p:stCondLst>
                            <p:childTnLst>
                              <p:par>
                                <p:cTn id="111" presetID="14" presetClass="entr" presetSubtype="10"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randombar(horizontal)">
                                      <p:cBhvr>
                                        <p:cTn id="1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animBg="1"/>
      <p:bldP spid="54" grpId="0" animBg="1"/>
      <p:bldP spid="55" grpId="0" animBg="1"/>
      <p:bldP spid="56" grpId="0" animBg="1"/>
      <p:bldP spid="57" grpId="0" animBg="1"/>
      <p:bldP spid="58" grpId="0" animBg="1"/>
      <p:bldP spid="59" grpId="0" animBg="1"/>
      <p:bldP spid="60" grpId="0" animBg="1"/>
      <p:bldP spid="61" grpId="0" autoUpdateAnimBg="0"/>
      <p:bldP spid="62" grpId="0" autoUpdateAnimBg="0"/>
      <p:bldP spid="63" grpId="0" autoUpdateAnimBg="0"/>
      <p:bldP spid="64" grpId="0" autoUpdateAnimBg="0"/>
      <p:bldP spid="65" grpId="0"/>
      <p:bldP spid="69" grpId="0"/>
      <p:bldP spid="73" grpId="0"/>
      <p:bldP spid="7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矩形: 圆角 52">
            <a:extLst>
              <a:ext uri="{FF2B5EF4-FFF2-40B4-BE49-F238E27FC236}">
                <a16:creationId xmlns:a16="http://schemas.microsoft.com/office/drawing/2014/main" id="{CDF9272B-599A-43B4-98C9-86323B43D585}"/>
              </a:ext>
            </a:extLst>
          </p:cNvPr>
          <p:cNvSpPr/>
          <p:nvPr/>
        </p:nvSpPr>
        <p:spPr>
          <a:xfrm rot="5400000">
            <a:off x="4478661" y="-1733044"/>
            <a:ext cx="3232148" cy="9695450"/>
          </a:xfrm>
          <a:prstGeom prst="roundRect">
            <a:avLst/>
          </a:prstGeom>
          <a:solidFill>
            <a:srgbClr val="EEF2F9"/>
          </a:solidFill>
          <a:ln>
            <a:noFill/>
          </a:ln>
          <a:effectLst>
            <a:outerShdw blurRad="635000" dist="190500" dir="2700000" algn="tl" rotWithShape="0">
              <a:srgbClr val="8EB1C6"/>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9"/>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38" name="任意多边形: 形状 9">
            <a:extLst>
              <a:ext uri="{FF2B5EF4-FFF2-40B4-BE49-F238E27FC236}">
                <a16:creationId xmlns:a16="http://schemas.microsoft.com/office/drawing/2014/main" id="{E682FFFA-49E2-4996-9965-46BDD63907DE}"/>
              </a:ext>
            </a:extLst>
          </p:cNvPr>
          <p:cNvSpPr/>
          <p:nvPr/>
        </p:nvSpPr>
        <p:spPr>
          <a:xfrm>
            <a:off x="5859507" y="2428675"/>
            <a:ext cx="504056" cy="1385955"/>
          </a:xfrm>
          <a:custGeom>
            <a:avLst/>
            <a:gdLst>
              <a:gd name="connsiteX0" fmla="*/ 252028 w 504056"/>
              <a:gd name="connsiteY0" fmla="*/ 0 h 1385955"/>
              <a:gd name="connsiteX1" fmla="*/ 257409 w 504056"/>
              <a:gd name="connsiteY1" fmla="*/ 5920 h 1385955"/>
              <a:gd name="connsiteX2" fmla="*/ 504056 w 504056"/>
              <a:gd name="connsiteY2" fmla="*/ 692977 h 1385955"/>
              <a:gd name="connsiteX3" fmla="*/ 257409 w 504056"/>
              <a:gd name="connsiteY3" fmla="*/ 1380034 h 1385955"/>
              <a:gd name="connsiteX4" fmla="*/ 252028 w 504056"/>
              <a:gd name="connsiteY4" fmla="*/ 1385955 h 1385955"/>
              <a:gd name="connsiteX5" fmla="*/ 246647 w 504056"/>
              <a:gd name="connsiteY5" fmla="*/ 1380034 h 1385955"/>
              <a:gd name="connsiteX6" fmla="*/ 0 w 504056"/>
              <a:gd name="connsiteY6" fmla="*/ 692977 h 1385955"/>
              <a:gd name="connsiteX7" fmla="*/ 246647 w 504056"/>
              <a:gd name="connsiteY7" fmla="*/ 5920 h 1385955"/>
              <a:gd name="connsiteX8" fmla="*/ 252028 w 504056"/>
              <a:gd name="connsiteY8" fmla="*/ 0 h 13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56" h="1385955">
                <a:moveTo>
                  <a:pt x="252028" y="0"/>
                </a:moveTo>
                <a:lnTo>
                  <a:pt x="257409" y="5920"/>
                </a:lnTo>
                <a:cubicBezTo>
                  <a:pt x="411495" y="192629"/>
                  <a:pt x="504056" y="431994"/>
                  <a:pt x="504056" y="692977"/>
                </a:cubicBezTo>
                <a:cubicBezTo>
                  <a:pt x="504056" y="953961"/>
                  <a:pt x="411495" y="1193326"/>
                  <a:pt x="257409" y="1380034"/>
                </a:cubicBezTo>
                <a:lnTo>
                  <a:pt x="252028" y="1385955"/>
                </a:lnTo>
                <a:lnTo>
                  <a:pt x="246647" y="1380034"/>
                </a:lnTo>
                <a:cubicBezTo>
                  <a:pt x="92562" y="1193326"/>
                  <a:pt x="0" y="953961"/>
                  <a:pt x="0" y="692977"/>
                </a:cubicBezTo>
                <a:cubicBezTo>
                  <a:pt x="0" y="431994"/>
                  <a:pt x="92562" y="192629"/>
                  <a:pt x="246647" y="5920"/>
                </a:cubicBezTo>
                <a:lnTo>
                  <a:pt x="252028" y="0"/>
                </a:lnTo>
                <a:close/>
              </a:path>
            </a:pathLst>
          </a:custGeom>
          <a:solidFill>
            <a:srgbClr val="7F91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任意多边形: 形状 8">
            <a:extLst>
              <a:ext uri="{FF2B5EF4-FFF2-40B4-BE49-F238E27FC236}">
                <a16:creationId xmlns:a16="http://schemas.microsoft.com/office/drawing/2014/main" id="{345C2478-DADC-44C2-8003-A336A88C7AF9}"/>
              </a:ext>
            </a:extLst>
          </p:cNvPr>
          <p:cNvSpPr/>
          <p:nvPr/>
        </p:nvSpPr>
        <p:spPr>
          <a:xfrm>
            <a:off x="4059307" y="2041527"/>
            <a:ext cx="1908212" cy="2160240"/>
          </a:xfrm>
          <a:custGeom>
            <a:avLst/>
            <a:gdLst>
              <a:gd name="connsiteX0" fmla="*/ 1080120 w 1908212"/>
              <a:gd name="connsiteY0" fmla="*/ 0 h 2160240"/>
              <a:gd name="connsiteX1" fmla="*/ 1843880 w 1908212"/>
              <a:gd name="connsiteY1" fmla="*/ 316360 h 2160240"/>
              <a:gd name="connsiteX2" fmla="*/ 1908212 w 1908212"/>
              <a:gd name="connsiteY2" fmla="*/ 387143 h 2160240"/>
              <a:gd name="connsiteX3" fmla="*/ 1902831 w 1908212"/>
              <a:gd name="connsiteY3" fmla="*/ 393063 h 2160240"/>
              <a:gd name="connsiteX4" fmla="*/ 1656184 w 1908212"/>
              <a:gd name="connsiteY4" fmla="*/ 1080120 h 2160240"/>
              <a:gd name="connsiteX5" fmla="*/ 1902831 w 1908212"/>
              <a:gd name="connsiteY5" fmla="*/ 1767177 h 2160240"/>
              <a:gd name="connsiteX6" fmla="*/ 1908212 w 1908212"/>
              <a:gd name="connsiteY6" fmla="*/ 1773098 h 2160240"/>
              <a:gd name="connsiteX7" fmla="*/ 1843880 w 1908212"/>
              <a:gd name="connsiteY7" fmla="*/ 1843880 h 2160240"/>
              <a:gd name="connsiteX8" fmla="*/ 1080120 w 1908212"/>
              <a:gd name="connsiteY8" fmla="*/ 2160240 h 2160240"/>
              <a:gd name="connsiteX9" fmla="*/ 0 w 1908212"/>
              <a:gd name="connsiteY9" fmla="*/ 1080120 h 2160240"/>
              <a:gd name="connsiteX10" fmla="*/ 1080120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1080120" y="0"/>
                </a:moveTo>
                <a:cubicBezTo>
                  <a:pt x="1378387" y="0"/>
                  <a:pt x="1648417" y="120897"/>
                  <a:pt x="1843880" y="316360"/>
                </a:cubicBezTo>
                <a:lnTo>
                  <a:pt x="1908212" y="387143"/>
                </a:lnTo>
                <a:lnTo>
                  <a:pt x="1902831" y="393063"/>
                </a:lnTo>
                <a:cubicBezTo>
                  <a:pt x="1748746" y="579772"/>
                  <a:pt x="1656184" y="819137"/>
                  <a:pt x="1656184" y="1080120"/>
                </a:cubicBezTo>
                <a:cubicBezTo>
                  <a:pt x="1656184" y="1341104"/>
                  <a:pt x="1748746" y="1580469"/>
                  <a:pt x="1902831" y="1767177"/>
                </a:cubicBezTo>
                <a:lnTo>
                  <a:pt x="1908212" y="1773098"/>
                </a:lnTo>
                <a:lnTo>
                  <a:pt x="1843880" y="1843880"/>
                </a:lnTo>
                <a:cubicBezTo>
                  <a:pt x="1648417" y="2039344"/>
                  <a:pt x="1378387" y="2160240"/>
                  <a:pt x="1080120" y="2160240"/>
                </a:cubicBezTo>
                <a:cubicBezTo>
                  <a:pt x="483586" y="2160240"/>
                  <a:pt x="0" y="1676654"/>
                  <a:pt x="0" y="1080120"/>
                </a:cubicBezTo>
                <a:cubicBezTo>
                  <a:pt x="0" y="483586"/>
                  <a:pt x="483586" y="0"/>
                  <a:pt x="1080120" y="0"/>
                </a:cubicBezTo>
                <a:close/>
              </a:path>
            </a:pathLst>
          </a:custGeom>
          <a:solidFill>
            <a:srgbClr val="D2DD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任意多边形: 形状 7">
            <a:extLst>
              <a:ext uri="{FF2B5EF4-FFF2-40B4-BE49-F238E27FC236}">
                <a16:creationId xmlns:a16="http://schemas.microsoft.com/office/drawing/2014/main" id="{A717E988-65D5-4E4C-92F6-9E4E878FE987}"/>
              </a:ext>
            </a:extLst>
          </p:cNvPr>
          <p:cNvSpPr/>
          <p:nvPr/>
        </p:nvSpPr>
        <p:spPr>
          <a:xfrm>
            <a:off x="6255551" y="2041527"/>
            <a:ext cx="1908212" cy="2160240"/>
          </a:xfrm>
          <a:custGeom>
            <a:avLst/>
            <a:gdLst>
              <a:gd name="connsiteX0" fmla="*/ 828092 w 1908212"/>
              <a:gd name="connsiteY0" fmla="*/ 0 h 2160240"/>
              <a:gd name="connsiteX1" fmla="*/ 1908212 w 1908212"/>
              <a:gd name="connsiteY1" fmla="*/ 1080120 h 2160240"/>
              <a:gd name="connsiteX2" fmla="*/ 828092 w 1908212"/>
              <a:gd name="connsiteY2" fmla="*/ 2160240 h 2160240"/>
              <a:gd name="connsiteX3" fmla="*/ 64332 w 1908212"/>
              <a:gd name="connsiteY3" fmla="*/ 1843880 h 2160240"/>
              <a:gd name="connsiteX4" fmla="*/ 0 w 1908212"/>
              <a:gd name="connsiteY4" fmla="*/ 1773098 h 2160240"/>
              <a:gd name="connsiteX5" fmla="*/ 5381 w 1908212"/>
              <a:gd name="connsiteY5" fmla="*/ 1767177 h 2160240"/>
              <a:gd name="connsiteX6" fmla="*/ 252028 w 1908212"/>
              <a:gd name="connsiteY6" fmla="*/ 1080120 h 2160240"/>
              <a:gd name="connsiteX7" fmla="*/ 5381 w 1908212"/>
              <a:gd name="connsiteY7" fmla="*/ 393063 h 2160240"/>
              <a:gd name="connsiteX8" fmla="*/ 0 w 1908212"/>
              <a:gd name="connsiteY8" fmla="*/ 387143 h 2160240"/>
              <a:gd name="connsiteX9" fmla="*/ 64332 w 1908212"/>
              <a:gd name="connsiteY9" fmla="*/ 316360 h 2160240"/>
              <a:gd name="connsiteX10" fmla="*/ 828092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828092" y="0"/>
                </a:moveTo>
                <a:cubicBezTo>
                  <a:pt x="1424626" y="0"/>
                  <a:pt x="1908212" y="483586"/>
                  <a:pt x="1908212" y="1080120"/>
                </a:cubicBezTo>
                <a:cubicBezTo>
                  <a:pt x="1908212" y="1676654"/>
                  <a:pt x="1424626" y="2160240"/>
                  <a:pt x="828092" y="2160240"/>
                </a:cubicBezTo>
                <a:cubicBezTo>
                  <a:pt x="529825" y="2160240"/>
                  <a:pt x="259795" y="2039344"/>
                  <a:pt x="64332" y="1843880"/>
                </a:cubicBezTo>
                <a:lnTo>
                  <a:pt x="0" y="1773098"/>
                </a:lnTo>
                <a:lnTo>
                  <a:pt x="5381" y="1767177"/>
                </a:lnTo>
                <a:cubicBezTo>
                  <a:pt x="159467" y="1580469"/>
                  <a:pt x="252028" y="1341104"/>
                  <a:pt x="252028" y="1080120"/>
                </a:cubicBezTo>
                <a:cubicBezTo>
                  <a:pt x="252028" y="819137"/>
                  <a:pt x="159467" y="579772"/>
                  <a:pt x="5381" y="393063"/>
                </a:cubicBezTo>
                <a:lnTo>
                  <a:pt x="0" y="387143"/>
                </a:lnTo>
                <a:lnTo>
                  <a:pt x="64332" y="316360"/>
                </a:lnTo>
                <a:cubicBezTo>
                  <a:pt x="259795" y="120897"/>
                  <a:pt x="529825" y="0"/>
                  <a:pt x="828092" y="0"/>
                </a:cubicBezTo>
                <a:close/>
              </a:path>
            </a:pathLst>
          </a:custGeom>
          <a:solidFill>
            <a:srgbClr val="67718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1" name="直接连接符 40">
            <a:extLst>
              <a:ext uri="{FF2B5EF4-FFF2-40B4-BE49-F238E27FC236}">
                <a16:creationId xmlns:a16="http://schemas.microsoft.com/office/drawing/2014/main" id="{F9B33976-DD26-4487-822B-D91F28CF96EB}"/>
              </a:ext>
            </a:extLst>
          </p:cNvPr>
          <p:cNvCxnSpPr/>
          <p:nvPr/>
        </p:nvCxnSpPr>
        <p:spPr>
          <a:xfrm flipH="1">
            <a:off x="1247011" y="2788768"/>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045DB5F0-FF08-4637-8EDB-69857B024985}"/>
              </a:ext>
            </a:extLst>
          </p:cNvPr>
          <p:cNvSpPr/>
          <p:nvPr/>
        </p:nvSpPr>
        <p:spPr>
          <a:xfrm>
            <a:off x="3698967" y="2792829"/>
            <a:ext cx="657635" cy="657635"/>
          </a:xfrm>
          <a:prstGeom prst="ellipse">
            <a:avLst/>
          </a:prstGeom>
          <a:solidFill>
            <a:schemeClr val="bg1"/>
          </a:solidFill>
          <a:ln w="9525" cap="flat" cmpd="sng" algn="ctr">
            <a:solidFill>
              <a:srgbClr val="D2DDE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tx1">
                    <a:lumMod val="65000"/>
                    <a:lumOff val="35000"/>
                  </a:schemeClr>
                </a:solidFill>
                <a:latin typeface="微软雅黑" panose="020B0503020204020204" pitchFamily="34" charset="-122"/>
                <a:ea typeface="微软雅黑" panose="020B0503020204020204" pitchFamily="34" charset="-122"/>
              </a:rPr>
              <a:t>01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1A63B13F-27A5-481D-8DA2-346B963B9501}"/>
              </a:ext>
            </a:extLst>
          </p:cNvPr>
          <p:cNvSpPr/>
          <p:nvPr/>
        </p:nvSpPr>
        <p:spPr>
          <a:xfrm>
            <a:off x="7819689" y="2792829"/>
            <a:ext cx="657635" cy="657635"/>
          </a:xfrm>
          <a:prstGeom prst="ellipse">
            <a:avLst/>
          </a:prstGeom>
          <a:solidFill>
            <a:schemeClr val="bg1"/>
          </a:solidFill>
          <a:ln w="9525" cap="flat" cmpd="sng" algn="ctr">
            <a:solidFill>
              <a:srgbClr val="67718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tx1">
                    <a:lumMod val="65000"/>
                    <a:lumOff val="35000"/>
                  </a:schemeClr>
                </a:solidFill>
                <a:latin typeface="微软雅黑" panose="020B0503020204020204" pitchFamily="34" charset="-122"/>
                <a:ea typeface="微软雅黑" panose="020B0503020204020204" pitchFamily="34" charset="-122"/>
              </a:rPr>
              <a:t>02</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8B26E738-6521-451F-8F7D-2F2E618C2948}"/>
              </a:ext>
            </a:extLst>
          </p:cNvPr>
          <p:cNvCxnSpPr/>
          <p:nvPr/>
        </p:nvCxnSpPr>
        <p:spPr>
          <a:xfrm flipH="1">
            <a:off x="8562211" y="2788768"/>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E1BD5DB4-0A78-4C74-9411-72DCE8391461}"/>
              </a:ext>
            </a:extLst>
          </p:cNvPr>
          <p:cNvGrpSpPr/>
          <p:nvPr/>
        </p:nvGrpSpPr>
        <p:grpSpPr>
          <a:xfrm>
            <a:off x="8642130" y="2397924"/>
            <a:ext cx="2241975" cy="1056449"/>
            <a:chOff x="874712" y="3261688"/>
            <a:chExt cx="2241975" cy="1056449"/>
          </a:xfrm>
        </p:grpSpPr>
        <p:sp>
          <p:nvSpPr>
            <p:cNvPr id="46" name="矩形 45">
              <a:extLst>
                <a:ext uri="{FF2B5EF4-FFF2-40B4-BE49-F238E27FC236}">
                  <a16:creationId xmlns:a16="http://schemas.microsoft.com/office/drawing/2014/main" id="{2716EC1F-357F-49B2-95CD-8ED01714465C}"/>
                </a:ext>
              </a:extLst>
            </p:cNvPr>
            <p:cNvSpPr/>
            <p:nvPr/>
          </p:nvSpPr>
          <p:spPr>
            <a:xfrm>
              <a:off x="874712" y="3741312"/>
              <a:ext cx="2070326" cy="57682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47" name="矩形 46">
              <a:extLst>
                <a:ext uri="{FF2B5EF4-FFF2-40B4-BE49-F238E27FC236}">
                  <a16:creationId xmlns:a16="http://schemas.microsoft.com/office/drawing/2014/main" id="{CD24522B-0A4D-413D-8FCF-B7CDBDF0EF69}"/>
                </a:ext>
              </a:extLst>
            </p:cNvPr>
            <p:cNvSpPr/>
            <p:nvPr/>
          </p:nvSpPr>
          <p:spPr>
            <a:xfrm>
              <a:off x="874713" y="32616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方案二</a:t>
              </a:r>
            </a:p>
          </p:txBody>
        </p:sp>
      </p:grpSp>
      <p:grpSp>
        <p:nvGrpSpPr>
          <p:cNvPr id="48" name="组合 47">
            <a:extLst>
              <a:ext uri="{FF2B5EF4-FFF2-40B4-BE49-F238E27FC236}">
                <a16:creationId xmlns:a16="http://schemas.microsoft.com/office/drawing/2014/main" id="{2464722E-BAE3-4174-9CC1-FEF3E4A82027}"/>
              </a:ext>
            </a:extLst>
          </p:cNvPr>
          <p:cNvGrpSpPr/>
          <p:nvPr/>
        </p:nvGrpSpPr>
        <p:grpSpPr>
          <a:xfrm>
            <a:off x="1420441" y="2397921"/>
            <a:ext cx="2241975" cy="1056450"/>
            <a:chOff x="1282501" y="3261688"/>
            <a:chExt cx="2241974" cy="1056449"/>
          </a:xfrm>
        </p:grpSpPr>
        <p:sp>
          <p:nvSpPr>
            <p:cNvPr id="49" name="矩形 48">
              <a:extLst>
                <a:ext uri="{FF2B5EF4-FFF2-40B4-BE49-F238E27FC236}">
                  <a16:creationId xmlns:a16="http://schemas.microsoft.com/office/drawing/2014/main" id="{9B9591F1-138F-478F-B106-F066C579E4BC}"/>
                </a:ext>
              </a:extLst>
            </p:cNvPr>
            <p:cNvSpPr/>
            <p:nvPr/>
          </p:nvSpPr>
          <p:spPr>
            <a:xfrm>
              <a:off x="1424161" y="3741312"/>
              <a:ext cx="2100314" cy="57682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50" name="矩形 49">
              <a:extLst>
                <a:ext uri="{FF2B5EF4-FFF2-40B4-BE49-F238E27FC236}">
                  <a16:creationId xmlns:a16="http://schemas.microsoft.com/office/drawing/2014/main" id="{B28C2533-3E33-433F-8997-B70C7DFF9DAF}"/>
                </a:ext>
              </a:extLst>
            </p:cNvPr>
            <p:cNvSpPr/>
            <p:nvPr/>
          </p:nvSpPr>
          <p:spPr>
            <a:xfrm>
              <a:off x="1282501" y="3261688"/>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方案一</a:t>
              </a:r>
            </a:p>
          </p:txBody>
        </p:sp>
      </p:grpSp>
      <p:sp>
        <p:nvSpPr>
          <p:cNvPr id="51" name="椭圆 46">
            <a:extLst>
              <a:ext uri="{FF2B5EF4-FFF2-40B4-BE49-F238E27FC236}">
                <a16:creationId xmlns:a16="http://schemas.microsoft.com/office/drawing/2014/main" id="{F1FB63AE-E87E-481A-BA24-C853BF9A0573}"/>
              </a:ext>
            </a:extLst>
          </p:cNvPr>
          <p:cNvSpPr/>
          <p:nvPr/>
        </p:nvSpPr>
        <p:spPr>
          <a:xfrm>
            <a:off x="4726785" y="2763359"/>
            <a:ext cx="691879" cy="71588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椭圆 47">
            <a:extLst>
              <a:ext uri="{FF2B5EF4-FFF2-40B4-BE49-F238E27FC236}">
                <a16:creationId xmlns:a16="http://schemas.microsoft.com/office/drawing/2014/main" id="{CDAD21FD-7355-46F9-B625-947333F4D723}"/>
              </a:ext>
            </a:extLst>
          </p:cNvPr>
          <p:cNvSpPr/>
          <p:nvPr/>
        </p:nvSpPr>
        <p:spPr>
          <a:xfrm>
            <a:off x="6848315" y="2763359"/>
            <a:ext cx="715888" cy="71588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PA-文本框 7">
            <a:extLst>
              <a:ext uri="{FF2B5EF4-FFF2-40B4-BE49-F238E27FC236}">
                <a16:creationId xmlns:a16="http://schemas.microsoft.com/office/drawing/2014/main" id="{FE21BD62-953B-4236-83C2-AF2377AAA469}"/>
              </a:ext>
            </a:extLst>
          </p:cNvPr>
          <p:cNvSpPr txBox="1"/>
          <p:nvPr>
            <p:custDataLst>
              <p:tags r:id="rId1"/>
            </p:custDataLst>
          </p:nvPr>
        </p:nvSpPr>
        <p:spPr>
          <a:xfrm>
            <a:off x="1633733"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5" name="PA-文本框 8">
            <a:extLst>
              <a:ext uri="{FF2B5EF4-FFF2-40B4-BE49-F238E27FC236}">
                <a16:creationId xmlns:a16="http://schemas.microsoft.com/office/drawing/2014/main" id="{64928F2A-98CC-4599-8CDF-6905C4DD5E04}"/>
              </a:ext>
            </a:extLst>
          </p:cNvPr>
          <p:cNvSpPr txBox="1"/>
          <p:nvPr>
            <p:custDataLst>
              <p:tags r:id="rId2"/>
            </p:custDataLst>
          </p:nvPr>
        </p:nvSpPr>
        <p:spPr>
          <a:xfrm>
            <a:off x="1948097"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56" name="PA-文本框 7">
            <a:extLst>
              <a:ext uri="{FF2B5EF4-FFF2-40B4-BE49-F238E27FC236}">
                <a16:creationId xmlns:a16="http://schemas.microsoft.com/office/drawing/2014/main" id="{1D76262F-8BBB-413D-A7A9-634BFC60DEB6}"/>
              </a:ext>
            </a:extLst>
          </p:cNvPr>
          <p:cNvSpPr txBox="1"/>
          <p:nvPr>
            <p:custDataLst>
              <p:tags r:id="rId3"/>
            </p:custDataLst>
          </p:nvPr>
        </p:nvSpPr>
        <p:spPr>
          <a:xfrm>
            <a:off x="4011621"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7" name="PA-文本框 8">
            <a:extLst>
              <a:ext uri="{FF2B5EF4-FFF2-40B4-BE49-F238E27FC236}">
                <a16:creationId xmlns:a16="http://schemas.microsoft.com/office/drawing/2014/main" id="{6F53CFDA-F4D8-45C0-B9CD-2B05849E8115}"/>
              </a:ext>
            </a:extLst>
          </p:cNvPr>
          <p:cNvSpPr txBox="1"/>
          <p:nvPr>
            <p:custDataLst>
              <p:tags r:id="rId4"/>
            </p:custDataLst>
          </p:nvPr>
        </p:nvSpPr>
        <p:spPr>
          <a:xfrm>
            <a:off x="4325987"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58" name="PA-文本框 7">
            <a:extLst>
              <a:ext uri="{FF2B5EF4-FFF2-40B4-BE49-F238E27FC236}">
                <a16:creationId xmlns:a16="http://schemas.microsoft.com/office/drawing/2014/main" id="{6834AA35-07B6-46F5-B0C7-BA6514EF1BC3}"/>
              </a:ext>
            </a:extLst>
          </p:cNvPr>
          <p:cNvSpPr txBox="1"/>
          <p:nvPr>
            <p:custDataLst>
              <p:tags r:id="rId5"/>
            </p:custDataLst>
          </p:nvPr>
        </p:nvSpPr>
        <p:spPr>
          <a:xfrm>
            <a:off x="6389511"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9" name="PA-文本框 8">
            <a:extLst>
              <a:ext uri="{FF2B5EF4-FFF2-40B4-BE49-F238E27FC236}">
                <a16:creationId xmlns:a16="http://schemas.microsoft.com/office/drawing/2014/main" id="{38915D38-C9E8-4CC9-BA09-2B6B2D585DAF}"/>
              </a:ext>
            </a:extLst>
          </p:cNvPr>
          <p:cNvSpPr txBox="1"/>
          <p:nvPr>
            <p:custDataLst>
              <p:tags r:id="rId6"/>
            </p:custDataLst>
          </p:nvPr>
        </p:nvSpPr>
        <p:spPr>
          <a:xfrm>
            <a:off x="6703876"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60" name="PA-文本框 7">
            <a:extLst>
              <a:ext uri="{FF2B5EF4-FFF2-40B4-BE49-F238E27FC236}">
                <a16:creationId xmlns:a16="http://schemas.microsoft.com/office/drawing/2014/main" id="{AE710DCB-EAC3-42AD-BD9E-6F461A3F2837}"/>
              </a:ext>
            </a:extLst>
          </p:cNvPr>
          <p:cNvSpPr txBox="1"/>
          <p:nvPr>
            <p:custDataLst>
              <p:tags r:id="rId7"/>
            </p:custDataLst>
          </p:nvPr>
        </p:nvSpPr>
        <p:spPr>
          <a:xfrm>
            <a:off x="8767400"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61" name="PA-文本框 8">
            <a:extLst>
              <a:ext uri="{FF2B5EF4-FFF2-40B4-BE49-F238E27FC236}">
                <a16:creationId xmlns:a16="http://schemas.microsoft.com/office/drawing/2014/main" id="{44C79CAA-6920-4DE9-AAB2-A0F696F609F5}"/>
              </a:ext>
            </a:extLst>
          </p:cNvPr>
          <p:cNvSpPr txBox="1"/>
          <p:nvPr>
            <p:custDataLst>
              <p:tags r:id="rId8"/>
            </p:custDataLst>
          </p:nvPr>
        </p:nvSpPr>
        <p:spPr>
          <a:xfrm>
            <a:off x="9081764"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Tree>
    <p:extLst>
      <p:ext uri="{BB962C8B-B14F-4D97-AF65-F5344CB8AC3E}">
        <p14:creationId xmlns:p14="http://schemas.microsoft.com/office/powerpoint/2010/main" val="2171321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53" presetClass="entr" presetSubtype="528"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anim calcmode="lin" valueType="num">
                                      <p:cBhvr>
                                        <p:cTn id="22" dur="500" fill="hold"/>
                                        <p:tgtEl>
                                          <p:spTgt spid="38"/>
                                        </p:tgtEl>
                                        <p:attrNameLst>
                                          <p:attrName>ppt_x</p:attrName>
                                        </p:attrNameLst>
                                      </p:cBhvr>
                                      <p:tavLst>
                                        <p:tav tm="0">
                                          <p:val>
                                            <p:fltVal val="0.5"/>
                                          </p:val>
                                        </p:tav>
                                        <p:tav tm="100000">
                                          <p:val>
                                            <p:strVal val="#ppt_x"/>
                                          </p:val>
                                        </p:tav>
                                      </p:tavLst>
                                    </p:anim>
                                    <p:anim calcmode="lin" valueType="num">
                                      <p:cBhvr>
                                        <p:cTn id="23" dur="500" fill="hold"/>
                                        <p:tgtEl>
                                          <p:spTgt spid="38"/>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anim calcmode="lin" valueType="num">
                                      <p:cBhvr>
                                        <p:cTn id="29" dur="500" fill="hold"/>
                                        <p:tgtEl>
                                          <p:spTgt spid="39"/>
                                        </p:tgtEl>
                                        <p:attrNameLst>
                                          <p:attrName>ppt_x</p:attrName>
                                        </p:attrNameLst>
                                      </p:cBhvr>
                                      <p:tavLst>
                                        <p:tav tm="0">
                                          <p:val>
                                            <p:fltVal val="0.5"/>
                                          </p:val>
                                        </p:tav>
                                        <p:tav tm="100000">
                                          <p:val>
                                            <p:strVal val="#ppt_x"/>
                                          </p:val>
                                        </p:tav>
                                      </p:tavLst>
                                    </p:anim>
                                    <p:anim calcmode="lin" valueType="num">
                                      <p:cBhvr>
                                        <p:cTn id="30" dur="500" fill="hold"/>
                                        <p:tgtEl>
                                          <p:spTgt spid="39"/>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fltVal val="0.5"/>
                                          </p:val>
                                        </p:tav>
                                        <p:tav tm="100000">
                                          <p:val>
                                            <p:strVal val="#ppt_x"/>
                                          </p:val>
                                        </p:tav>
                                      </p:tavLst>
                                    </p:anim>
                                    <p:anim calcmode="lin" valueType="num">
                                      <p:cBhvr>
                                        <p:cTn id="37" dur="500" fill="hold"/>
                                        <p:tgtEl>
                                          <p:spTgt spid="40"/>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anim calcmode="lin" valueType="num">
                                      <p:cBhvr>
                                        <p:cTn id="43" dur="500" fill="hold"/>
                                        <p:tgtEl>
                                          <p:spTgt spid="42"/>
                                        </p:tgtEl>
                                        <p:attrNameLst>
                                          <p:attrName>ppt_x</p:attrName>
                                        </p:attrNameLst>
                                      </p:cBhvr>
                                      <p:tavLst>
                                        <p:tav tm="0">
                                          <p:val>
                                            <p:fltVal val="0.5"/>
                                          </p:val>
                                        </p:tav>
                                        <p:tav tm="100000">
                                          <p:val>
                                            <p:strVal val="#ppt_x"/>
                                          </p:val>
                                        </p:tav>
                                      </p:tavLst>
                                    </p:anim>
                                    <p:anim calcmode="lin" valueType="num">
                                      <p:cBhvr>
                                        <p:cTn id="44" dur="500" fill="hold"/>
                                        <p:tgtEl>
                                          <p:spTgt spid="42"/>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anim calcmode="lin" valueType="num">
                                      <p:cBhvr>
                                        <p:cTn id="50" dur="500" fill="hold"/>
                                        <p:tgtEl>
                                          <p:spTgt spid="43"/>
                                        </p:tgtEl>
                                        <p:attrNameLst>
                                          <p:attrName>ppt_x</p:attrName>
                                        </p:attrNameLst>
                                      </p:cBhvr>
                                      <p:tavLst>
                                        <p:tav tm="0">
                                          <p:val>
                                            <p:fltVal val="0.5"/>
                                          </p:val>
                                        </p:tav>
                                        <p:tav tm="100000">
                                          <p:val>
                                            <p:strVal val="#ppt_x"/>
                                          </p:val>
                                        </p:tav>
                                      </p:tavLst>
                                    </p:anim>
                                    <p:anim calcmode="lin" valueType="num">
                                      <p:cBhvr>
                                        <p:cTn id="51" dur="500" fill="hold"/>
                                        <p:tgtEl>
                                          <p:spTgt spid="4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fltVal val="0.5"/>
                                          </p:val>
                                        </p:tav>
                                        <p:tav tm="100000">
                                          <p:val>
                                            <p:strVal val="#ppt_x"/>
                                          </p:val>
                                        </p:tav>
                                      </p:tavLst>
                                    </p:anim>
                                    <p:anim calcmode="lin" valueType="num">
                                      <p:cBhvr>
                                        <p:cTn id="58" dur="500" fill="hold"/>
                                        <p:tgtEl>
                                          <p:spTgt spid="51"/>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fltVal val="0"/>
                                          </p:val>
                                        </p:tav>
                                        <p:tav tm="100000">
                                          <p:val>
                                            <p:strVal val="#ppt_h"/>
                                          </p:val>
                                        </p:tav>
                                      </p:tavLst>
                                    </p:anim>
                                    <p:animEffect transition="in" filter="fade">
                                      <p:cBhvr>
                                        <p:cTn id="63" dur="500"/>
                                        <p:tgtEl>
                                          <p:spTgt spid="52"/>
                                        </p:tgtEl>
                                      </p:cBhvr>
                                    </p:animEffect>
                                    <p:anim calcmode="lin" valueType="num">
                                      <p:cBhvr>
                                        <p:cTn id="64" dur="500" fill="hold"/>
                                        <p:tgtEl>
                                          <p:spTgt spid="52"/>
                                        </p:tgtEl>
                                        <p:attrNameLst>
                                          <p:attrName>ppt_x</p:attrName>
                                        </p:attrNameLst>
                                      </p:cBhvr>
                                      <p:tavLst>
                                        <p:tav tm="0">
                                          <p:val>
                                            <p:fltVal val="0.5"/>
                                          </p:val>
                                        </p:tav>
                                        <p:tav tm="100000">
                                          <p:val>
                                            <p:strVal val="#ppt_x"/>
                                          </p:val>
                                        </p:tav>
                                      </p:tavLst>
                                    </p:anim>
                                    <p:anim calcmode="lin" valueType="num">
                                      <p:cBhvr>
                                        <p:cTn id="65" dur="500" fill="hold"/>
                                        <p:tgtEl>
                                          <p:spTgt spid="52"/>
                                        </p:tgtEl>
                                        <p:attrNameLst>
                                          <p:attrName>ppt_y</p:attrName>
                                        </p:attrNameLst>
                                      </p:cBhvr>
                                      <p:tavLst>
                                        <p:tav tm="0">
                                          <p:val>
                                            <p:fltVal val="0.5"/>
                                          </p:val>
                                        </p:tav>
                                        <p:tav tm="100000">
                                          <p:val>
                                            <p:strVal val="#ppt_y"/>
                                          </p:val>
                                        </p:tav>
                                      </p:tavLst>
                                    </p:anim>
                                  </p:childTnLst>
                                </p:cTn>
                              </p:par>
                            </p:childTnLst>
                          </p:cTn>
                        </p:par>
                        <p:par>
                          <p:cTn id="66" fill="hold">
                            <p:stCondLst>
                              <p:cond delay="2800"/>
                            </p:stCondLst>
                            <p:childTnLst>
                              <p:par>
                                <p:cTn id="67" presetID="10" presetClass="entr" presetSubtype="0"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2" presetClass="entr" presetSubtype="1" decel="10000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1500" fill="hold"/>
                                        <p:tgtEl>
                                          <p:spTgt spid="53"/>
                                        </p:tgtEl>
                                        <p:attrNameLst>
                                          <p:attrName>ppt_x</p:attrName>
                                        </p:attrNameLst>
                                      </p:cBhvr>
                                      <p:tavLst>
                                        <p:tav tm="0">
                                          <p:val>
                                            <p:strVal val="#ppt_x"/>
                                          </p:val>
                                        </p:tav>
                                        <p:tav tm="100000">
                                          <p:val>
                                            <p:strVal val="#ppt_x"/>
                                          </p:val>
                                        </p:tav>
                                      </p:tavLst>
                                    </p:anim>
                                    <p:anim calcmode="lin" valueType="num">
                                      <p:cBhvr additive="base">
                                        <p:cTn id="82" dur="1500" fill="hold"/>
                                        <p:tgtEl>
                                          <p:spTgt spid="53"/>
                                        </p:tgtEl>
                                        <p:attrNameLst>
                                          <p:attrName>ppt_y</p:attrName>
                                        </p:attrNameLst>
                                      </p:cBhvr>
                                      <p:tavLst>
                                        <p:tav tm="0">
                                          <p:val>
                                            <p:strVal val="0-#ppt_h/2"/>
                                          </p:val>
                                        </p:tav>
                                        <p:tav tm="100000">
                                          <p:val>
                                            <p:strVal val="#ppt_y"/>
                                          </p:val>
                                        </p:tav>
                                      </p:tavLst>
                                    </p:anim>
                                  </p:childTnLst>
                                </p:cTn>
                              </p:par>
                            </p:childTnLst>
                          </p:cTn>
                        </p:par>
                        <p:par>
                          <p:cTn id="83" fill="hold">
                            <p:stCondLst>
                              <p:cond delay="4300"/>
                            </p:stCondLst>
                            <p:childTnLst>
                              <p:par>
                                <p:cTn id="84" presetID="10" presetClass="entr" presetSubtype="0"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64" presetClass="path" presetSubtype="0" decel="100000" fill="hold" grpId="1" nodeType="withEffect">
                                  <p:stCondLst>
                                    <p:cond delay="0"/>
                                  </p:stCondLst>
                                  <p:childTnLst>
                                    <p:animMotion origin="layout" path="M 3.75E-6 0.03912 L 3.75E-6 -3.7037E-6 " pathEditMode="relative" rAng="0" ptsTypes="AA">
                                      <p:cBhvr>
                                        <p:cTn id="88" dur="500" fill="hold"/>
                                        <p:tgtEl>
                                          <p:spTgt spid="55"/>
                                        </p:tgtEl>
                                        <p:attrNameLst>
                                          <p:attrName>ppt_x</p:attrName>
                                          <p:attrName>ppt_y</p:attrName>
                                        </p:attrNameLst>
                                      </p:cBhvr>
                                      <p:rCtr x="0" y="-1968"/>
                                    </p:animMotion>
                                  </p:childTnLst>
                                </p:cTn>
                              </p:par>
                              <p:par>
                                <p:cTn id="89" presetID="10" presetClass="entr" presetSubtype="0" fill="hold" grpId="0" nodeType="withEffect">
                                  <p:stCondLst>
                                    <p:cond delay="20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500"/>
                                        <p:tgtEl>
                                          <p:spTgt spid="54"/>
                                        </p:tgtEl>
                                      </p:cBhvr>
                                    </p:animEffect>
                                  </p:childTnLst>
                                </p:cTn>
                              </p:par>
                              <p:par>
                                <p:cTn id="92" presetID="64" presetClass="path" presetSubtype="0" decel="100000" fill="hold" grpId="1" nodeType="withEffect">
                                  <p:stCondLst>
                                    <p:cond delay="200"/>
                                  </p:stCondLst>
                                  <p:childTnLst>
                                    <p:animMotion origin="layout" path="M 3.75E-6 0.03912 L 3.75E-6 1.48148E-6 " pathEditMode="relative" rAng="0" ptsTypes="AA">
                                      <p:cBhvr>
                                        <p:cTn id="93" dur="500" fill="hold"/>
                                        <p:tgtEl>
                                          <p:spTgt spid="54"/>
                                        </p:tgtEl>
                                        <p:attrNameLst>
                                          <p:attrName>ppt_x</p:attrName>
                                          <p:attrName>ppt_y</p:attrName>
                                        </p:attrNameLst>
                                      </p:cBhvr>
                                      <p:rCtr x="0" y="-1968"/>
                                    </p:animMotion>
                                  </p:childTnLst>
                                </p:cTn>
                              </p:par>
                            </p:childTnLst>
                          </p:cTn>
                        </p:par>
                        <p:par>
                          <p:cTn id="94" fill="hold">
                            <p:stCondLst>
                              <p:cond delay="5000"/>
                            </p:stCondLst>
                            <p:childTnLst>
                              <p:par>
                                <p:cTn id="95" presetID="10" presetClass="entr" presetSubtype="0" fill="hold" grpId="0" nodeType="after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childTnLst>
                                </p:cTn>
                              </p:par>
                              <p:par>
                                <p:cTn id="98" presetID="64" presetClass="path" presetSubtype="0" decel="100000" fill="hold" grpId="1" nodeType="withEffect">
                                  <p:stCondLst>
                                    <p:cond delay="0"/>
                                  </p:stCondLst>
                                  <p:childTnLst>
                                    <p:animMotion origin="layout" path="M 1.66667E-6 0.03912 L 1.66667E-6 -3.7037E-6 " pathEditMode="relative" rAng="0" ptsTypes="AA">
                                      <p:cBhvr>
                                        <p:cTn id="99" dur="500" fill="hold"/>
                                        <p:tgtEl>
                                          <p:spTgt spid="57"/>
                                        </p:tgtEl>
                                        <p:attrNameLst>
                                          <p:attrName>ppt_x</p:attrName>
                                          <p:attrName>ppt_y</p:attrName>
                                        </p:attrNameLst>
                                      </p:cBhvr>
                                      <p:rCtr x="0" y="-1968"/>
                                    </p:animMotion>
                                  </p:childTnLst>
                                </p:cTn>
                              </p:par>
                              <p:par>
                                <p:cTn id="100" presetID="10" presetClass="entr" presetSubtype="0" fill="hold" grpId="0" nodeType="withEffect">
                                  <p:stCondLst>
                                    <p:cond delay="20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par>
                                <p:cTn id="103" presetID="64" presetClass="path" presetSubtype="0" decel="100000" fill="hold" grpId="1" nodeType="withEffect">
                                  <p:stCondLst>
                                    <p:cond delay="200"/>
                                  </p:stCondLst>
                                  <p:childTnLst>
                                    <p:animMotion origin="layout" path="M 1.66667E-6 0.03912 L 1.66667E-6 1.48148E-6 " pathEditMode="relative" rAng="0" ptsTypes="AA">
                                      <p:cBhvr>
                                        <p:cTn id="104" dur="500" fill="hold"/>
                                        <p:tgtEl>
                                          <p:spTgt spid="56"/>
                                        </p:tgtEl>
                                        <p:attrNameLst>
                                          <p:attrName>ppt_x</p:attrName>
                                          <p:attrName>ppt_y</p:attrName>
                                        </p:attrNameLst>
                                      </p:cBhvr>
                                      <p:rCtr x="0" y="-1968"/>
                                    </p:animMotion>
                                  </p:childTnLst>
                                </p:cTn>
                              </p:par>
                            </p:childTnLst>
                          </p:cTn>
                        </p:par>
                        <p:par>
                          <p:cTn id="105" fill="hold">
                            <p:stCondLst>
                              <p:cond delay="5700"/>
                            </p:stCondLst>
                            <p:childTnLst>
                              <p:par>
                                <p:cTn id="106" presetID="10"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64" presetClass="path" presetSubtype="0" decel="100000" fill="hold" grpId="1" nodeType="withEffect">
                                  <p:stCondLst>
                                    <p:cond delay="0"/>
                                  </p:stCondLst>
                                  <p:childTnLst>
                                    <p:animMotion origin="layout" path="M -4.16667E-7 0.03912 L -4.16667E-7 -3.7037E-6 " pathEditMode="relative" rAng="0" ptsTypes="AA">
                                      <p:cBhvr>
                                        <p:cTn id="110" dur="500" fill="hold"/>
                                        <p:tgtEl>
                                          <p:spTgt spid="59"/>
                                        </p:tgtEl>
                                        <p:attrNameLst>
                                          <p:attrName>ppt_x</p:attrName>
                                          <p:attrName>ppt_y</p:attrName>
                                        </p:attrNameLst>
                                      </p:cBhvr>
                                      <p:rCtr x="0" y="-1968"/>
                                    </p:animMotion>
                                  </p:childTnLst>
                                </p:cTn>
                              </p:par>
                              <p:par>
                                <p:cTn id="111" presetID="10" presetClass="entr" presetSubtype="0" fill="hold" grpId="0" nodeType="withEffect">
                                  <p:stCondLst>
                                    <p:cond delay="20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par>
                                <p:cTn id="114" presetID="64" presetClass="path" presetSubtype="0" decel="100000" fill="hold" grpId="1" nodeType="withEffect">
                                  <p:stCondLst>
                                    <p:cond delay="200"/>
                                  </p:stCondLst>
                                  <p:childTnLst>
                                    <p:animMotion origin="layout" path="M -4.16667E-7 0.03912 L -4.16667E-7 1.48148E-6 " pathEditMode="relative" rAng="0" ptsTypes="AA">
                                      <p:cBhvr>
                                        <p:cTn id="115" dur="500" fill="hold"/>
                                        <p:tgtEl>
                                          <p:spTgt spid="58"/>
                                        </p:tgtEl>
                                        <p:attrNameLst>
                                          <p:attrName>ppt_x</p:attrName>
                                          <p:attrName>ppt_y</p:attrName>
                                        </p:attrNameLst>
                                      </p:cBhvr>
                                      <p:rCtr x="0" y="-1968"/>
                                    </p:animMotion>
                                  </p:childTnLst>
                                </p:cTn>
                              </p:par>
                            </p:childTnLst>
                          </p:cTn>
                        </p:par>
                        <p:par>
                          <p:cTn id="116" fill="hold">
                            <p:stCondLst>
                              <p:cond delay="6400"/>
                            </p:stCondLst>
                            <p:childTnLst>
                              <p:par>
                                <p:cTn id="117" presetID="10" presetClass="entr" presetSubtype="0"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par>
                                <p:cTn id="120" presetID="64" presetClass="path" presetSubtype="0" decel="100000" fill="hold" grpId="1" nodeType="withEffect">
                                  <p:stCondLst>
                                    <p:cond delay="0"/>
                                  </p:stCondLst>
                                  <p:childTnLst>
                                    <p:animMotion origin="layout" path="M -2.5E-6 0.03912 L -2.5E-6 -3.7037E-6 " pathEditMode="relative" rAng="0" ptsTypes="AA">
                                      <p:cBhvr>
                                        <p:cTn id="121" dur="500" fill="hold"/>
                                        <p:tgtEl>
                                          <p:spTgt spid="61"/>
                                        </p:tgtEl>
                                        <p:attrNameLst>
                                          <p:attrName>ppt_x</p:attrName>
                                          <p:attrName>ppt_y</p:attrName>
                                        </p:attrNameLst>
                                      </p:cBhvr>
                                      <p:rCtr x="0" y="-1968"/>
                                    </p:animMotion>
                                  </p:childTnLst>
                                </p:cTn>
                              </p:par>
                              <p:par>
                                <p:cTn id="122" presetID="10" presetClass="entr" presetSubtype="0" fill="hold" grpId="0" nodeType="withEffect">
                                  <p:stCondLst>
                                    <p:cond delay="20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64" presetClass="path" presetSubtype="0" decel="100000" fill="hold" grpId="1" nodeType="withEffect">
                                  <p:stCondLst>
                                    <p:cond delay="200"/>
                                  </p:stCondLst>
                                  <p:childTnLst>
                                    <p:animMotion origin="layout" path="M -2.5E-6 0.03912 L -2.5E-6 1.48148E-6 " pathEditMode="relative" rAng="0" ptsTypes="AA">
                                      <p:cBhvr>
                                        <p:cTn id="126" dur="500" fill="hold"/>
                                        <p:tgtEl>
                                          <p:spTgt spid="60"/>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p:bldP spid="38" grpId="0" animBg="1"/>
      <p:bldP spid="39" grpId="0" animBg="1"/>
      <p:bldP spid="40" grpId="0" animBg="1"/>
      <p:bldP spid="42" grpId="0" animBg="1"/>
      <p:bldP spid="43" grpId="0" animBg="1"/>
      <p:bldP spid="51" grpId="0" animBg="1"/>
      <p:bldP spid="52" grpId="0" animBg="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2ECEA4A-88BA-4EDB-BF97-E1DBD81FBE25}"/>
              </a:ext>
            </a:extLst>
          </p:cNvPr>
          <p:cNvSpPr txBox="1"/>
          <p:nvPr/>
        </p:nvSpPr>
        <p:spPr>
          <a:xfrm>
            <a:off x="5848004" y="1769084"/>
            <a:ext cx="5885335" cy="1446550"/>
          </a:xfrm>
          <a:prstGeom prst="rect">
            <a:avLst/>
          </a:prstGeom>
          <a:noFill/>
        </p:spPr>
        <p:txBody>
          <a:bodyPr wrap="square" rtlCol="0">
            <a:spAutoFit/>
          </a:bodyPr>
          <a:lstStyle/>
          <a:p>
            <a:pPr algn="ctr"/>
            <a:r>
              <a:rPr lang="zh-TW" altLang="en-US" sz="8800" dirty="0">
                <a:solidFill>
                  <a:schemeClr val="accent1">
                    <a:lumMod val="50000"/>
                  </a:schemeClr>
                </a:solidFill>
                <a:effectLst>
                  <a:outerShdw blurRad="38100" dist="38100" dir="2700000" algn="tl">
                    <a:schemeClr val="accent1">
                      <a:lumMod val="75000"/>
                      <a:alpha val="43000"/>
                    </a:schemeClr>
                  </a:outerShdw>
                </a:effectLst>
                <a:latin typeface="微软雅黑" panose="020B0503020204020204" pitchFamily="34" charset="-122"/>
                <a:ea typeface="微软雅黑" panose="020B0503020204020204" pitchFamily="34" charset="-122"/>
              </a:rPr>
              <a:t>謝謝聆聽</a:t>
            </a:r>
            <a:endParaRPr lang="zh-CN" altLang="en-US" sz="8800" dirty="0">
              <a:solidFill>
                <a:schemeClr val="accent1">
                  <a:lumMod val="50000"/>
                </a:schemeClr>
              </a:solidFill>
              <a:effectLst>
                <a:outerShdw blurRad="38100" dist="38100" dir="2700000" algn="tl">
                  <a:schemeClr val="accent1">
                    <a:lumMod val="75000"/>
                    <a:alpha val="43000"/>
                  </a:schemeClr>
                </a:outerShdw>
              </a:effectLst>
              <a:latin typeface="微软雅黑" panose="020B0503020204020204" pitchFamily="34" charset="-122"/>
              <a:ea typeface="微软雅黑" panose="020B0503020204020204" pitchFamily="34" charset="-122"/>
            </a:endParaRPr>
          </a:p>
        </p:txBody>
      </p:sp>
      <p:sp>
        <p:nvSpPr>
          <p:cNvPr id="15" name="PA-1">
            <a:extLst>
              <a:ext uri="{FF2B5EF4-FFF2-40B4-BE49-F238E27FC236}">
                <a16:creationId xmlns:a16="http://schemas.microsoft.com/office/drawing/2014/main" id="{74C2C707-C4FC-4B42-8380-2F3673036983}"/>
              </a:ext>
            </a:extLst>
          </p:cNvPr>
          <p:cNvSpPr>
            <a:spLocks/>
          </p:cNvSpPr>
          <p:nvPr>
            <p:custDataLst>
              <p:tags r:id="rId1"/>
            </p:custDataLst>
          </p:nvPr>
        </p:nvSpPr>
        <p:spPr>
          <a:xfrm flipH="1" flipV="1">
            <a:off x="8027109" y="5785254"/>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6" name="PA-任意多边形 849">
            <a:extLst>
              <a:ext uri="{FF2B5EF4-FFF2-40B4-BE49-F238E27FC236}">
                <a16:creationId xmlns:a16="http://schemas.microsoft.com/office/drawing/2014/main" id="{D7201F1B-CF29-41D5-B7FC-E9056A08F694}"/>
              </a:ext>
            </a:extLst>
          </p:cNvPr>
          <p:cNvSpPr>
            <a:spLocks noEditPoints="1"/>
          </p:cNvSpPr>
          <p:nvPr>
            <p:custDataLst>
              <p:tags r:id="rId2"/>
            </p:custDataLst>
          </p:nvPr>
        </p:nvSpPr>
        <p:spPr bwMode="auto">
          <a:xfrm>
            <a:off x="8163181" y="588555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7" name="TextBox 19">
            <a:extLst>
              <a:ext uri="{FF2B5EF4-FFF2-40B4-BE49-F238E27FC236}">
                <a16:creationId xmlns:a16="http://schemas.microsoft.com/office/drawing/2014/main" id="{B43F555A-CFFF-4BD3-B5BB-0683298E37B3}"/>
              </a:ext>
            </a:extLst>
          </p:cNvPr>
          <p:cNvSpPr txBox="1"/>
          <p:nvPr/>
        </p:nvSpPr>
        <p:spPr>
          <a:xfrm>
            <a:off x="8979210" y="5892560"/>
            <a:ext cx="1218501" cy="289611"/>
          </a:xfrm>
          <a:prstGeom prst="rect">
            <a:avLst/>
          </a:prstGeom>
          <a:noFill/>
        </p:spPr>
        <p:txBody>
          <a:bodyPr wrap="none" lIns="42971" tIns="21485" rIns="42971" bIns="21485" rtlCol="0">
            <a:spAutoFit/>
          </a:bodyPr>
          <a:lstStyle/>
          <a:p>
            <a:r>
              <a:rPr lang="zh-TW" altLang="en-US" sz="1600" dirty="0">
                <a:solidFill>
                  <a:schemeClr val="accent1">
                    <a:lumMod val="50000"/>
                  </a:schemeClr>
                </a:solidFill>
                <a:latin typeface="微软雅黑" panose="020B0503020204020204" pitchFamily="34" charset="-122"/>
                <a:ea typeface="微软雅黑" panose="020B0503020204020204" pitchFamily="34" charset="-122"/>
              </a:rPr>
              <a:t>第</a:t>
            </a:r>
            <a:r>
              <a:rPr lang="en-US" altLang="zh-TW" sz="1600" dirty="0">
                <a:solidFill>
                  <a:schemeClr val="accent1">
                    <a:lumMod val="50000"/>
                  </a:schemeClr>
                </a:solidFill>
                <a:latin typeface="微软雅黑" panose="020B0503020204020204" pitchFamily="34" charset="-122"/>
                <a:ea typeface="微软雅黑" panose="020B0503020204020204" pitchFamily="34" charset="-122"/>
              </a:rPr>
              <a:t>112407</a:t>
            </a:r>
            <a:r>
              <a:rPr lang="zh-TW" altLang="en-US" sz="1600" dirty="0">
                <a:solidFill>
                  <a:schemeClr val="accent1">
                    <a:lumMod val="50000"/>
                  </a:schemeClr>
                </a:solidFill>
                <a:latin typeface="微软雅黑" panose="020B0503020204020204" pitchFamily="34" charset="-122"/>
                <a:ea typeface="微软雅黑" panose="020B0503020204020204" pitchFamily="34" charset="-122"/>
              </a:rPr>
              <a:t>組</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B067C990-E803-4036-98D8-6E40DDA1DC34}"/>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19" name="图片 18">
            <a:extLst>
              <a:ext uri="{FF2B5EF4-FFF2-40B4-BE49-F238E27FC236}">
                <a16:creationId xmlns:a16="http://schemas.microsoft.com/office/drawing/2014/main" id="{8FFF9FBA-7200-4324-A846-D78273AB8419}"/>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20" name="图片 19">
            <a:extLst>
              <a:ext uri="{FF2B5EF4-FFF2-40B4-BE49-F238E27FC236}">
                <a16:creationId xmlns:a16="http://schemas.microsoft.com/office/drawing/2014/main" id="{05287F70-173D-4A09-A82C-2F9CB98FD2AC}"/>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Tree>
    <p:extLst>
      <p:ext uri="{BB962C8B-B14F-4D97-AF65-F5344CB8AC3E}">
        <p14:creationId xmlns:p14="http://schemas.microsoft.com/office/powerpoint/2010/main" val="3617946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 presetClass="entr" presetSubtype="4"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ppt_x"/>
                                          </p:val>
                                        </p:tav>
                                        <p:tav tm="100000">
                                          <p:val>
                                            <p:strVal val="#ppt_x"/>
                                          </p:val>
                                        </p:tav>
                                      </p:tavLst>
                                    </p:anim>
                                    <p:anim calcmode="lin" valueType="num">
                                      <p:cBhvr additive="base">
                                        <p:cTn id="14" dur="10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1+#ppt_h/2"/>
                                          </p:val>
                                        </p:tav>
                                        <p:tav tm="100000">
                                          <p:val>
                                            <p:strVal val="#ppt_y"/>
                                          </p:val>
                                        </p:tav>
                                      </p:tavLst>
                                    </p:anim>
                                  </p:childTnLst>
                                </p:cTn>
                              </p:par>
                              <p:par>
                                <p:cTn id="19" presetID="14" presetClass="entr" presetSubtype="10" fill="hold" grpId="0" nodeType="withEffect">
                                  <p:stCondLst>
                                    <p:cond delay="50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BE6C58AB-95E0-43D6-112D-A64F3998F03F}"/>
              </a:ext>
            </a:extLst>
          </p:cNvPr>
          <p:cNvGrpSpPr/>
          <p:nvPr/>
        </p:nvGrpSpPr>
        <p:grpSpPr>
          <a:xfrm>
            <a:off x="389739" y="366113"/>
            <a:ext cx="691563" cy="691563"/>
            <a:chOff x="389738" y="366112"/>
            <a:chExt cx="691563" cy="691563"/>
          </a:xfrm>
        </p:grpSpPr>
        <p:grpSp>
          <p:nvGrpSpPr>
            <p:cNvPr id="3" name="组合 2">
              <a:extLst>
                <a:ext uri="{FF2B5EF4-FFF2-40B4-BE49-F238E27FC236}">
                  <a16:creationId xmlns:a16="http://schemas.microsoft.com/office/drawing/2014/main" id="{5AEB7B65-F73C-4986-8DC4-82D9A8373202}"/>
                </a:ext>
              </a:extLst>
            </p:cNvPr>
            <p:cNvGrpSpPr/>
            <p:nvPr/>
          </p:nvGrpSpPr>
          <p:grpSpPr>
            <a:xfrm>
              <a:off x="389738" y="366112"/>
              <a:ext cx="691563" cy="691563"/>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592853" y="515497"/>
              <a:ext cx="285335" cy="400110"/>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latin typeface="Arial" panose="020B0604020202020204" pitchFamily="34" charset="0"/>
                  <a:ea typeface="微軟正黑體" panose="020B0604030504040204" pitchFamily="34" charset="-120"/>
                </a:rPr>
                <a:t>01</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128667" y="357950"/>
            <a:ext cx="4700068" cy="707886"/>
          </a:xfrm>
          <a:prstGeom prst="rect">
            <a:avLst/>
          </a:prstGeom>
          <a:noFill/>
          <a:effectLst/>
        </p:spPr>
        <p:txBody>
          <a:bodyPr wrap="square" rtlCol="0">
            <a:spAutoFit/>
          </a:bodyPr>
          <a:lstStyle/>
          <a:p>
            <a:pPr defTabSz="285744"/>
            <a:r>
              <a:rPr lang="zh-TW" altLang="en-US" sz="4000" b="1" dirty="0">
                <a:solidFill>
                  <a:schemeClr val="accent1">
                    <a:lumMod val="50000"/>
                  </a:schemeClr>
                </a:solidFill>
                <a:latin typeface="Arial" panose="020B0604020202020204" pitchFamily="34" charset="0"/>
                <a:ea typeface="微軟正黑體" panose="020B0604030504040204" pitchFamily="34" charset="-120"/>
                <a:cs typeface="Liberation Sans" panose="020B0604020202020204" pitchFamily="34" charset="0"/>
              </a:rPr>
              <a:t>背景介紹與動機</a:t>
            </a:r>
            <a:endParaRPr lang="zh-CN" altLang="en-US" sz="4000" b="1" dirty="0">
              <a:solidFill>
                <a:schemeClr val="accent1">
                  <a:lumMod val="50000"/>
                </a:schemeClr>
              </a:solidFill>
              <a:latin typeface="Arial" panose="020B0604020202020204" pitchFamily="34" charset="0"/>
              <a:ea typeface="微軟正黑體" panose="020B0604030504040204" pitchFamily="34" charset="-120"/>
              <a:cs typeface="Liberation Sans" panose="020B0604020202020204" pitchFamily="34" charset="0"/>
            </a:endParaRPr>
          </a:p>
        </p:txBody>
      </p:sp>
      <p:sp>
        <p:nvSpPr>
          <p:cNvPr id="13" name="文字方塊 12">
            <a:extLst>
              <a:ext uri="{FF2B5EF4-FFF2-40B4-BE49-F238E27FC236}">
                <a16:creationId xmlns:a16="http://schemas.microsoft.com/office/drawing/2014/main" id="{8AD6DAA5-A080-26A5-3410-E7548B21B5A4}"/>
              </a:ext>
            </a:extLst>
          </p:cNvPr>
          <p:cNvSpPr txBox="1"/>
          <p:nvPr/>
        </p:nvSpPr>
        <p:spPr>
          <a:xfrm>
            <a:off x="2180995" y="1966839"/>
            <a:ext cx="5272007" cy="584775"/>
          </a:xfrm>
          <a:prstGeom prst="rect">
            <a:avLst/>
          </a:prstGeom>
          <a:noFill/>
        </p:spPr>
        <p:txBody>
          <a:bodyPr wrap="square" rtlCol="0">
            <a:spAutoFit/>
          </a:bodyPr>
          <a:lstStyle/>
          <a:p>
            <a:pPr defTabSz="685783">
              <a:spcBef>
                <a:spcPts val="751"/>
              </a:spcBef>
            </a:pPr>
            <a:r>
              <a:rPr lang="zh-TW" altLang="en-US" sz="3200" dirty="0">
                <a:solidFill>
                  <a:schemeClr val="accent1">
                    <a:lumMod val="50000"/>
                  </a:schemeClr>
                </a:solidFill>
                <a:latin typeface="Arial" panose="020B0604020202020204" pitchFamily="34" charset="0"/>
                <a:ea typeface="微軟正黑體" panose="020B0604030504040204" pitchFamily="34" charset="-120"/>
              </a:rPr>
              <a:t>逐漸傾向參考網路評論</a:t>
            </a:r>
            <a:endParaRPr lang="en-US" altLang="zh-TW" sz="3200" dirty="0">
              <a:solidFill>
                <a:schemeClr val="accent1">
                  <a:lumMod val="50000"/>
                </a:schemeClr>
              </a:solidFill>
              <a:latin typeface="Arial" panose="020B0604020202020204" pitchFamily="34" charset="0"/>
              <a:ea typeface="微軟正黑體" panose="020B0604030504040204" pitchFamily="34" charset="-120"/>
            </a:endParaRPr>
          </a:p>
        </p:txBody>
      </p:sp>
      <p:sp>
        <p:nvSpPr>
          <p:cNvPr id="22" name="文字方塊 21">
            <a:extLst>
              <a:ext uri="{FF2B5EF4-FFF2-40B4-BE49-F238E27FC236}">
                <a16:creationId xmlns:a16="http://schemas.microsoft.com/office/drawing/2014/main" id="{2E4D62C0-D0B0-AB27-29B6-C0A96CED2D13}"/>
              </a:ext>
            </a:extLst>
          </p:cNvPr>
          <p:cNvSpPr txBox="1"/>
          <p:nvPr/>
        </p:nvSpPr>
        <p:spPr>
          <a:xfrm>
            <a:off x="2180995" y="3815742"/>
            <a:ext cx="3806757" cy="584775"/>
          </a:xfrm>
          <a:prstGeom prst="rect">
            <a:avLst/>
          </a:prstGeom>
          <a:noFill/>
        </p:spPr>
        <p:txBody>
          <a:bodyPr wrap="square">
            <a:spAutoFit/>
          </a:bodyPr>
          <a:lstStyle/>
          <a:p>
            <a:pPr defTabSz="685783">
              <a:spcBef>
                <a:spcPts val="751"/>
              </a:spcBef>
            </a:pPr>
            <a:r>
              <a:rPr lang="zh-TW" altLang="en-US" sz="3200" dirty="0">
                <a:solidFill>
                  <a:schemeClr val="accent1">
                    <a:lumMod val="50000"/>
                  </a:schemeClr>
                </a:solidFill>
                <a:latin typeface="Arial" panose="020B0604020202020204" pitchFamily="34" charset="0"/>
                <a:ea typeface="微軟正黑體" panose="020B0604030504040204" pitchFamily="34" charset="-120"/>
              </a:rPr>
              <a:t>五星好評送好禮</a:t>
            </a:r>
            <a:endParaRPr lang="en-US" altLang="zh-TW" sz="3200" dirty="0">
              <a:solidFill>
                <a:schemeClr val="accent1">
                  <a:lumMod val="50000"/>
                </a:schemeClr>
              </a:solidFill>
              <a:latin typeface="Arial" panose="020B0604020202020204" pitchFamily="34" charset="0"/>
              <a:ea typeface="微軟正黑體" panose="020B0604030504040204" pitchFamily="34" charset="-120"/>
            </a:endParaRPr>
          </a:p>
        </p:txBody>
      </p:sp>
      <p:sp>
        <p:nvSpPr>
          <p:cNvPr id="25" name="文字方塊 24">
            <a:extLst>
              <a:ext uri="{FF2B5EF4-FFF2-40B4-BE49-F238E27FC236}">
                <a16:creationId xmlns:a16="http://schemas.microsoft.com/office/drawing/2014/main" id="{E0AC0C5F-E03D-1262-888F-FC07D90C8635}"/>
              </a:ext>
            </a:extLst>
          </p:cNvPr>
          <p:cNvSpPr txBox="1"/>
          <p:nvPr/>
        </p:nvSpPr>
        <p:spPr>
          <a:xfrm>
            <a:off x="2156482" y="5539341"/>
            <a:ext cx="5321031" cy="584775"/>
          </a:xfrm>
          <a:prstGeom prst="rect">
            <a:avLst/>
          </a:prstGeom>
          <a:noFill/>
        </p:spPr>
        <p:txBody>
          <a:bodyPr wrap="square">
            <a:spAutoFit/>
          </a:bodyPr>
          <a:lstStyle/>
          <a:p>
            <a:pPr defTabSz="685783">
              <a:spcBef>
                <a:spcPts val="751"/>
              </a:spcBef>
            </a:pPr>
            <a:r>
              <a:rPr lang="zh-TW" altLang="en-US" sz="3200" dirty="0">
                <a:solidFill>
                  <a:schemeClr val="accent1">
                    <a:lumMod val="50000"/>
                  </a:schemeClr>
                </a:solidFill>
                <a:latin typeface="Arial" panose="020B0604020202020204" pitchFamily="34" charset="0"/>
                <a:ea typeface="微軟正黑體" panose="020B0604030504040204" pitchFamily="34" charset="-120"/>
              </a:rPr>
              <a:t>信賴度降低、認知錯誤</a:t>
            </a:r>
            <a:endParaRPr lang="en-US" altLang="zh-TW" sz="3200" dirty="0">
              <a:solidFill>
                <a:schemeClr val="accent1">
                  <a:lumMod val="50000"/>
                </a:schemeClr>
              </a:solidFill>
              <a:latin typeface="Arial" panose="020B0604020202020204" pitchFamily="34" charset="0"/>
              <a:ea typeface="微軟正黑體" panose="020B0604030504040204" pitchFamily="34" charset="-120"/>
            </a:endParaRPr>
          </a:p>
        </p:txBody>
      </p:sp>
      <p:pic>
        <p:nvPicPr>
          <p:cNvPr id="1026" name="Picture 2" descr="4種錯誤認知案例分析：在困難的時候，要看到成績，要看到光明- 壹讀">
            <a:extLst>
              <a:ext uri="{FF2B5EF4-FFF2-40B4-BE49-F238E27FC236}">
                <a16:creationId xmlns:a16="http://schemas.microsoft.com/office/drawing/2014/main" id="{9C54E79F-B516-4F94-0EF9-4CF20E24F1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859"/>
          <a:stretch/>
        </p:blipFill>
        <p:spPr bwMode="auto">
          <a:xfrm>
            <a:off x="720301" y="5458121"/>
            <a:ext cx="1252972" cy="7822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6" name="AutoShape 10" descr="卡通星星好评五星好评素材下载- 觅知网">
            <a:extLst>
              <a:ext uri="{FF2B5EF4-FFF2-40B4-BE49-F238E27FC236}">
                <a16:creationId xmlns:a16="http://schemas.microsoft.com/office/drawing/2014/main" id="{F6474507-AACC-B8CC-5487-6101FB3A14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latin typeface="Arial" panose="020B0604020202020204" pitchFamily="34" charset="0"/>
              <a:ea typeface="微軟正黑體" panose="020B0604030504040204" pitchFamily="34" charset="-120"/>
            </a:endParaRPr>
          </a:p>
        </p:txBody>
      </p:sp>
      <p:pic>
        <p:nvPicPr>
          <p:cNvPr id="2" name="Picture 2" descr="未解之謎】不存在的網紅餐廳| 夢幻| 實驗| 巴特勒| 新唐人中文電視台在線">
            <a:extLst>
              <a:ext uri="{FF2B5EF4-FFF2-40B4-BE49-F238E27FC236}">
                <a16:creationId xmlns:a16="http://schemas.microsoft.com/office/drawing/2014/main" id="{5F8F022D-52DB-ADA0-B37F-ACA15E884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0368" y="2784976"/>
            <a:ext cx="3884361" cy="21849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圖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401" y="3354637"/>
            <a:ext cx="1349044" cy="1349044"/>
          </a:xfrm>
          <a:prstGeom prst="rect">
            <a:avLst/>
          </a:prstGeom>
        </p:spPr>
      </p:pic>
      <p:pic>
        <p:nvPicPr>
          <p:cNvPr id="12" name="圖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761" y="1781091"/>
            <a:ext cx="956273" cy="956273"/>
          </a:xfrm>
          <a:prstGeom prst="rect">
            <a:avLst/>
          </a:prstGeom>
        </p:spPr>
      </p:pic>
    </p:spTree>
    <p:extLst>
      <p:ext uri="{BB962C8B-B14F-4D97-AF65-F5344CB8AC3E}">
        <p14:creationId xmlns:p14="http://schemas.microsoft.com/office/powerpoint/2010/main" val="61957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anim calcmode="lin" valueType="num">
                                      <p:cBhvr>
                                        <p:cTn id="24" dur="500" fill="hold"/>
                                        <p:tgtEl>
                                          <p:spTgt spid="22"/>
                                        </p:tgtEl>
                                        <p:attrNameLst>
                                          <p:attrName>ppt_x</p:attrName>
                                        </p:attrNameLst>
                                      </p:cBhvr>
                                      <p:tavLst>
                                        <p:tav tm="0">
                                          <p:val>
                                            <p:strVal val="#ppt_x"/>
                                          </p:val>
                                        </p:tav>
                                        <p:tav tm="100000">
                                          <p:val>
                                            <p:strVal val="#ppt_x"/>
                                          </p:val>
                                        </p:tav>
                                      </p:tavLst>
                                    </p:anim>
                                    <p:anim calcmode="lin" valueType="num">
                                      <p:cBhvr>
                                        <p:cTn id="25" dur="5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anim calcmode="lin" valueType="num">
                                      <p:cBhvr>
                                        <p:cTn id="30" dur="500" fill="hold"/>
                                        <p:tgtEl>
                                          <p:spTgt spid="1026"/>
                                        </p:tgtEl>
                                        <p:attrNameLst>
                                          <p:attrName>ppt_x</p:attrName>
                                        </p:attrNameLst>
                                      </p:cBhvr>
                                      <p:tavLst>
                                        <p:tav tm="0">
                                          <p:val>
                                            <p:strVal val="#ppt_x"/>
                                          </p:val>
                                        </p:tav>
                                        <p:tav tm="100000">
                                          <p:val>
                                            <p:strVal val="#ppt_x"/>
                                          </p:val>
                                        </p:tav>
                                      </p:tavLst>
                                    </p:anim>
                                    <p:anim calcmode="lin" valueType="num">
                                      <p:cBhvr>
                                        <p:cTn id="31" dur="500" fill="hold"/>
                                        <p:tgtEl>
                                          <p:spTgt spid="10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anim calcmode="lin" valueType="num">
                                      <p:cBhvr>
                                        <p:cTn id="35" dur="500" fill="hold"/>
                                        <p:tgtEl>
                                          <p:spTgt spid="25"/>
                                        </p:tgtEl>
                                        <p:attrNameLst>
                                          <p:attrName>ppt_x</p:attrName>
                                        </p:attrNameLst>
                                      </p:cBhvr>
                                      <p:tavLst>
                                        <p:tav tm="0">
                                          <p:val>
                                            <p:strVal val="#ppt_x"/>
                                          </p:val>
                                        </p:tav>
                                        <p:tav tm="100000">
                                          <p:val>
                                            <p:strVal val="#ppt_x"/>
                                          </p:val>
                                        </p:tav>
                                      </p:tavLst>
                                    </p:anim>
                                    <p:anim calcmode="lin" valueType="num">
                                      <p:cBhvr>
                                        <p:cTn id="36" dur="500" fill="hold"/>
                                        <p:tgtEl>
                                          <p:spTgt spid="2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592853" y="366117"/>
            <a:ext cx="285335" cy="562630"/>
            <a:chOff x="2638130" y="4118894"/>
            <a:chExt cx="380080" cy="749449"/>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826810" y="4118894"/>
              <a:ext cx="120" cy="749449"/>
              <a:chOff x="2042781" y="1593118"/>
              <a:chExt cx="185" cy="1154269"/>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微軟正黑體" panose="020B0604030504040204" pitchFamily="34" charset="-120"/>
                  <a:cs typeface="Open Sans" charset="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38130" y="4317883"/>
              <a:ext cx="380080" cy="532965"/>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latin typeface="Arial" panose="020B0604020202020204" pitchFamily="34" charset="0"/>
                  <a:ea typeface="微軟正黑體" panose="020B0604030504040204" pitchFamily="34" charset="-12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232661" y="349790"/>
            <a:ext cx="448063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CN" altLang="en-US" dirty="0">
                <a:latin typeface="Arial" panose="020B0604020202020204" pitchFamily="34" charset="0"/>
                <a:ea typeface="微軟正黑體" panose="020B0604030504040204" pitchFamily="34" charset="-120"/>
              </a:rPr>
              <a:t>系統</a:t>
            </a:r>
            <a:r>
              <a:rPr lang="zh-TW" altLang="en-US" dirty="0">
                <a:latin typeface="Arial" panose="020B0604020202020204" pitchFamily="34" charset="0"/>
                <a:ea typeface="微軟正黑體" panose="020B0604030504040204" pitchFamily="34" charset="-120"/>
              </a:rPr>
              <a:t>目的與目標</a:t>
            </a:r>
            <a:endParaRPr lang="zh-CN" altLang="en-US" dirty="0">
              <a:latin typeface="Arial" panose="020B0604020202020204" pitchFamily="34" charset="0"/>
              <a:ea typeface="微軟正黑體" panose="020B0604030504040204" pitchFamily="34" charset="-120"/>
            </a:endParaRPr>
          </a:p>
        </p:txBody>
      </p:sp>
      <p:grpSp>
        <p:nvGrpSpPr>
          <p:cNvPr id="41" name="组合 51">
            <a:extLst>
              <a:ext uri="{FF2B5EF4-FFF2-40B4-BE49-F238E27FC236}">
                <a16:creationId xmlns:a16="http://schemas.microsoft.com/office/drawing/2014/main" id="{709ADAF8-4EA9-D1C0-D55D-B4D8862D93FF}"/>
              </a:ext>
            </a:extLst>
          </p:cNvPr>
          <p:cNvGrpSpPr/>
          <p:nvPr/>
        </p:nvGrpSpPr>
        <p:grpSpPr>
          <a:xfrm>
            <a:off x="1763601" y="1489210"/>
            <a:ext cx="1307453" cy="1292663"/>
            <a:chOff x="1868662" y="3390750"/>
            <a:chExt cx="828134" cy="828134"/>
          </a:xfrm>
        </p:grpSpPr>
        <p:sp>
          <p:nvSpPr>
            <p:cNvPr id="42" name="ïsľiḓê">
              <a:extLst>
                <a:ext uri="{FF2B5EF4-FFF2-40B4-BE49-F238E27FC236}">
                  <a16:creationId xmlns:a16="http://schemas.microsoft.com/office/drawing/2014/main" id="{8CDC136B-8500-3056-6620-7308E56D4AA9}"/>
                </a:ext>
              </a:extLst>
            </p:cNvPr>
            <p:cNvSpPr/>
            <p:nvPr/>
          </p:nvSpPr>
          <p:spPr>
            <a:xfrm>
              <a:off x="1868662" y="3390750"/>
              <a:ext cx="828134" cy="828134"/>
            </a:xfrm>
            <a:prstGeom prst="ellipse">
              <a:avLst/>
            </a:prstGeom>
            <a:solidFill>
              <a:srgbClr val="7F91A9"/>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54"/>
              <a:endParaRPr sz="1400" b="1" dirty="0">
                <a:solidFill>
                  <a:schemeClr val="tx1"/>
                </a:solidFill>
                <a:latin typeface="Arial" panose="020B0604020202020204" pitchFamily="34" charset="0"/>
                <a:ea typeface="微軟正黑體" panose="020B0604030504040204" pitchFamily="34" charset="-120"/>
                <a:cs typeface="Open Sans" charset="0"/>
              </a:endParaRPr>
            </a:p>
          </p:txBody>
        </p:sp>
        <p:sp>
          <p:nvSpPr>
            <p:cNvPr id="43" name="iSḻîḓè">
              <a:extLst>
                <a:ext uri="{FF2B5EF4-FFF2-40B4-BE49-F238E27FC236}">
                  <a16:creationId xmlns:a16="http://schemas.microsoft.com/office/drawing/2014/main" id="{A5FB3891-1311-228A-ABE9-7A6A408D5389}"/>
                </a:ext>
              </a:extLst>
            </p:cNvPr>
            <p:cNvSpPr/>
            <p:nvPr/>
          </p:nvSpPr>
          <p:spPr bwMode="auto">
            <a:xfrm>
              <a:off x="2044655" y="3570491"/>
              <a:ext cx="504056" cy="48071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wrap="square" lIns="91440" tIns="45720" rIns="91440" bIns="45720" anchor="ctr">
              <a:normAutofit/>
            </a:bodyPr>
            <a:lstStyle/>
            <a:p>
              <a:pPr algn="ctr"/>
              <a:endParaRPr dirty="0">
                <a:latin typeface="Arial" panose="020B0604020202020204" pitchFamily="34" charset="0"/>
                <a:ea typeface="微軟正黑體" panose="020B0604030504040204" pitchFamily="34" charset="-120"/>
              </a:endParaRPr>
            </a:p>
          </p:txBody>
        </p:sp>
      </p:grpSp>
      <p:grpSp>
        <p:nvGrpSpPr>
          <p:cNvPr id="44" name="组合 54">
            <a:extLst>
              <a:ext uri="{FF2B5EF4-FFF2-40B4-BE49-F238E27FC236}">
                <a16:creationId xmlns:a16="http://schemas.microsoft.com/office/drawing/2014/main" id="{01F1D566-B3F8-67D5-DE33-65EE41997C87}"/>
              </a:ext>
            </a:extLst>
          </p:cNvPr>
          <p:cNvGrpSpPr/>
          <p:nvPr/>
        </p:nvGrpSpPr>
        <p:grpSpPr>
          <a:xfrm>
            <a:off x="5240595" y="1493276"/>
            <a:ext cx="1307455" cy="1292663"/>
            <a:chOff x="4724005" y="3390750"/>
            <a:chExt cx="828134" cy="828134"/>
          </a:xfrm>
        </p:grpSpPr>
        <p:sp>
          <p:nvSpPr>
            <p:cNvPr id="45" name="iş1îde">
              <a:extLst>
                <a:ext uri="{FF2B5EF4-FFF2-40B4-BE49-F238E27FC236}">
                  <a16:creationId xmlns:a16="http://schemas.microsoft.com/office/drawing/2014/main" id="{E23FD901-402A-476B-FA00-4892257C936A}"/>
                </a:ext>
              </a:extLst>
            </p:cNvPr>
            <p:cNvSpPr/>
            <p:nvPr/>
          </p:nvSpPr>
          <p:spPr>
            <a:xfrm>
              <a:off x="4724005" y="3390750"/>
              <a:ext cx="828134" cy="828134"/>
            </a:xfrm>
            <a:prstGeom prst="ellipse">
              <a:avLst/>
            </a:prstGeom>
            <a:solidFill>
              <a:srgbClr val="7F91A9"/>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54"/>
              <a:endParaRPr sz="1400" b="1" dirty="0">
                <a:solidFill>
                  <a:schemeClr val="tx1"/>
                </a:solidFill>
                <a:latin typeface="Arial" panose="020B0604020202020204" pitchFamily="34" charset="0"/>
                <a:ea typeface="微軟正黑體" panose="020B0604030504040204" pitchFamily="34" charset="-120"/>
                <a:cs typeface="Open Sans" charset="0"/>
              </a:endParaRPr>
            </a:p>
          </p:txBody>
        </p:sp>
        <p:sp>
          <p:nvSpPr>
            <p:cNvPr id="46" name="işļïḋê">
              <a:extLst>
                <a:ext uri="{FF2B5EF4-FFF2-40B4-BE49-F238E27FC236}">
                  <a16:creationId xmlns:a16="http://schemas.microsoft.com/office/drawing/2014/main" id="{3C4F51B7-4D39-630E-E93F-9072EAA0282C}"/>
                </a:ext>
              </a:extLst>
            </p:cNvPr>
            <p:cNvSpPr/>
            <p:nvPr/>
          </p:nvSpPr>
          <p:spPr bwMode="auto">
            <a:xfrm>
              <a:off x="4888971" y="3570491"/>
              <a:ext cx="504056" cy="480715"/>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wrap="square" lIns="91440" tIns="45720" rIns="91440" bIns="45720" anchor="ctr">
              <a:normAutofit/>
            </a:bodyPr>
            <a:lstStyle/>
            <a:p>
              <a:pPr algn="ctr"/>
              <a:endParaRPr dirty="0">
                <a:latin typeface="Arial" panose="020B0604020202020204" pitchFamily="34" charset="0"/>
                <a:ea typeface="微軟正黑體" panose="020B0604030504040204" pitchFamily="34" charset="-120"/>
              </a:endParaRPr>
            </a:p>
          </p:txBody>
        </p:sp>
      </p:grpSp>
      <p:sp>
        <p:nvSpPr>
          <p:cNvPr id="48" name="Text Placeholder 33">
            <a:extLst>
              <a:ext uri="{FF2B5EF4-FFF2-40B4-BE49-F238E27FC236}">
                <a16:creationId xmlns:a16="http://schemas.microsoft.com/office/drawing/2014/main" id="{B3C4C5D2-03AE-96CB-43E3-D6CCFF50BBD9}"/>
              </a:ext>
            </a:extLst>
          </p:cNvPr>
          <p:cNvSpPr txBox="1">
            <a:spLocks/>
          </p:cNvSpPr>
          <p:nvPr/>
        </p:nvSpPr>
        <p:spPr>
          <a:xfrm>
            <a:off x="1844432" y="3469814"/>
            <a:ext cx="5414440" cy="27289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400" dirty="0">
                <a:solidFill>
                  <a:schemeClr val="accent1">
                    <a:lumMod val="50000"/>
                  </a:schemeClr>
                </a:solidFill>
                <a:latin typeface="Arial" panose="020B0604020202020204" pitchFamily="34" charset="0"/>
                <a:ea typeface="微軟正黑體" panose="020B0604030504040204" pitchFamily="34" charset="-120"/>
              </a:rPr>
              <a:t>本組針對 </a:t>
            </a:r>
            <a:r>
              <a:rPr lang="en-US" altLang="zh-TW" sz="2400" dirty="0">
                <a:solidFill>
                  <a:schemeClr val="accent1">
                    <a:lumMod val="50000"/>
                  </a:schemeClr>
                </a:solidFill>
                <a:latin typeface="Arial" panose="020B0604020202020204" pitchFamily="34" charset="0"/>
                <a:ea typeface="微軟正黑體" panose="020B0604030504040204" pitchFamily="34" charset="-120"/>
              </a:rPr>
              <a:t>Google Maps </a:t>
            </a:r>
            <a:r>
              <a:rPr lang="zh-TW" altLang="en-US" sz="2400" dirty="0">
                <a:solidFill>
                  <a:schemeClr val="accent1">
                    <a:lumMod val="50000"/>
                  </a:schemeClr>
                </a:solidFill>
                <a:latin typeface="Arial" panose="020B0604020202020204" pitchFamily="34" charset="0"/>
                <a:ea typeface="微軟正黑體" panose="020B0604030504040204" pitchFamily="34" charset="-120"/>
              </a:rPr>
              <a:t>上的評論</a:t>
            </a:r>
            <a:endParaRPr lang="en-US" altLang="zh-TW" sz="2400" dirty="0">
              <a:solidFill>
                <a:schemeClr val="accent1">
                  <a:lumMod val="50000"/>
                </a:schemeClr>
              </a:solidFill>
              <a:latin typeface="Arial" panose="020B0604020202020204" pitchFamily="34" charset="0"/>
              <a:ea typeface="微軟正黑體" panose="020B0604030504040204" pitchFamily="34" charset="-120"/>
            </a:endParaRPr>
          </a:p>
          <a:p>
            <a:pPr marL="0" indent="0">
              <a:lnSpc>
                <a:spcPct val="100000"/>
              </a:lnSpc>
              <a:buNone/>
            </a:pPr>
            <a:r>
              <a:rPr lang="zh-TW" altLang="en-US" sz="2400" dirty="0">
                <a:solidFill>
                  <a:schemeClr val="accent1">
                    <a:lumMod val="50000"/>
                  </a:schemeClr>
                </a:solidFill>
                <a:latin typeface="Arial" panose="020B0604020202020204" pitchFamily="34" charset="0"/>
                <a:ea typeface="微軟正黑體" panose="020B0604030504040204" pitchFamily="34" charset="-120"/>
              </a:rPr>
              <a:t>作為主要研究對象 </a:t>
            </a:r>
            <a:r>
              <a:rPr lang="zh-TW" altLang="en-US" sz="24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 </a:t>
            </a:r>
            <a:endParaRPr lang="en-US" altLang="zh-TW" sz="24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endParaRPr>
          </a:p>
          <a:p>
            <a:pPr marL="0" indent="0">
              <a:lnSpc>
                <a:spcPct val="100000"/>
              </a:lnSpc>
              <a:buNone/>
            </a:pPr>
            <a:endParaRPr lang="en-US" altLang="zh-TW" sz="24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endParaRPr>
          </a:p>
          <a:p>
            <a:pPr marL="0" indent="0">
              <a:lnSpc>
                <a:spcPct val="100000"/>
              </a:lnSpc>
              <a:buNone/>
            </a:pPr>
            <a:r>
              <a:rPr lang="zh-TW" altLang="en-US" sz="2400" dirty="0">
                <a:solidFill>
                  <a:schemeClr val="accent1">
                    <a:lumMod val="50000"/>
                  </a:schemeClr>
                </a:solidFill>
                <a:latin typeface="Arial" panose="020B0604020202020204" pitchFamily="34" charset="0"/>
                <a:ea typeface="微軟正黑體" panose="020B0604030504040204" pitchFamily="34" charset="-120"/>
              </a:rPr>
              <a:t>建立一個有效且彼此信任之社群</a:t>
            </a:r>
            <a:endParaRPr lang="en-US" altLang="zh-TW" sz="2400" dirty="0">
              <a:solidFill>
                <a:schemeClr val="accent1">
                  <a:lumMod val="50000"/>
                </a:schemeClr>
              </a:solidFill>
              <a:latin typeface="Arial" panose="020B0604020202020204" pitchFamily="34" charset="0"/>
              <a:ea typeface="微軟正黑體" panose="020B0604030504040204" pitchFamily="34" charset="-120"/>
            </a:endParaRPr>
          </a:p>
          <a:p>
            <a:pPr marL="0" indent="0">
              <a:lnSpc>
                <a:spcPct val="100000"/>
              </a:lnSpc>
              <a:buNone/>
            </a:pPr>
            <a:endParaRPr lang="en-US" altLang="zh-TW" sz="2400" dirty="0">
              <a:solidFill>
                <a:schemeClr val="accent1">
                  <a:lumMod val="50000"/>
                </a:schemeClr>
              </a:solidFill>
              <a:latin typeface="Arial" panose="020B0604020202020204" pitchFamily="34" charset="0"/>
              <a:ea typeface="微軟正黑體" panose="020B0604030504040204" pitchFamily="34" charset="-120"/>
            </a:endParaRPr>
          </a:p>
          <a:p>
            <a:pPr marL="0" indent="0">
              <a:lnSpc>
                <a:spcPct val="100000"/>
              </a:lnSpc>
              <a:buNone/>
            </a:pPr>
            <a:r>
              <a:rPr lang="zh-TW" altLang="en-US" sz="2400" dirty="0">
                <a:solidFill>
                  <a:schemeClr val="accent1">
                    <a:lumMod val="50000"/>
                  </a:schemeClr>
                </a:solidFill>
                <a:latin typeface="Arial" panose="020B0604020202020204" pitchFamily="34" charset="0"/>
                <a:ea typeface="微軟正黑體" panose="020B0604030504040204" pitchFamily="34" charset="-120"/>
              </a:rPr>
              <a:t>消費者不被誤導、商家不被誤會</a:t>
            </a:r>
            <a:endParaRPr lang="en-US" altLang="zh-TW" sz="2400" dirty="0">
              <a:solidFill>
                <a:schemeClr val="accent1">
                  <a:lumMod val="50000"/>
                </a:schemeClr>
              </a:solidFill>
              <a:latin typeface="Arial" panose="020B0604020202020204" pitchFamily="34" charset="0"/>
              <a:ea typeface="微軟正黑體" panose="020B0604030504040204" pitchFamily="34" charset="-120"/>
            </a:endParaRPr>
          </a:p>
        </p:txBody>
      </p:sp>
      <p:sp>
        <p:nvSpPr>
          <p:cNvPr id="51" name="語音泡泡: 橢圓形 50">
            <a:extLst>
              <a:ext uri="{FF2B5EF4-FFF2-40B4-BE49-F238E27FC236}">
                <a16:creationId xmlns:a16="http://schemas.microsoft.com/office/drawing/2014/main" id="{4D8D7889-F06D-3F1D-C558-E96226EC89FC}"/>
              </a:ext>
            </a:extLst>
          </p:cNvPr>
          <p:cNvSpPr/>
          <p:nvPr/>
        </p:nvSpPr>
        <p:spPr>
          <a:xfrm>
            <a:off x="1465567" y="4941561"/>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52" name="語音泡泡: 橢圓形 51">
            <a:extLst>
              <a:ext uri="{FF2B5EF4-FFF2-40B4-BE49-F238E27FC236}">
                <a16:creationId xmlns:a16="http://schemas.microsoft.com/office/drawing/2014/main" id="{A31B5172-3128-0B92-EE5E-1C54A87D23BD}"/>
              </a:ext>
            </a:extLst>
          </p:cNvPr>
          <p:cNvSpPr/>
          <p:nvPr/>
        </p:nvSpPr>
        <p:spPr>
          <a:xfrm>
            <a:off x="1433971" y="3489144"/>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latin typeface="Arial" panose="020B0604020202020204" pitchFamily="34" charset="0"/>
              <a:ea typeface="微軟正黑體" panose="020B0604030504040204" pitchFamily="34" charset="-120"/>
            </a:endParaRPr>
          </a:p>
        </p:txBody>
      </p:sp>
      <p:sp>
        <p:nvSpPr>
          <p:cNvPr id="9" name="語音泡泡: 橢圓形 8">
            <a:extLst>
              <a:ext uri="{FF2B5EF4-FFF2-40B4-BE49-F238E27FC236}">
                <a16:creationId xmlns:a16="http://schemas.microsoft.com/office/drawing/2014/main" id="{7AB79CDA-27AF-E307-E5B9-5A5ACEE8D94C}"/>
              </a:ext>
            </a:extLst>
          </p:cNvPr>
          <p:cNvSpPr/>
          <p:nvPr/>
        </p:nvSpPr>
        <p:spPr>
          <a:xfrm>
            <a:off x="1465567" y="5859570"/>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3620" y="2309341"/>
            <a:ext cx="3165992" cy="3889425"/>
          </a:xfrm>
          <a:prstGeom prst="rect">
            <a:avLst/>
          </a:prstGeom>
        </p:spPr>
      </p:pic>
    </p:spTree>
    <p:extLst>
      <p:ext uri="{BB962C8B-B14F-4D97-AF65-F5344CB8AC3E}">
        <p14:creationId xmlns:p14="http://schemas.microsoft.com/office/powerpoint/2010/main" val="2666430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1000" fill="hold"/>
                                        <p:tgtEl>
                                          <p:spTgt spid="48"/>
                                        </p:tgtEl>
                                        <p:attrNameLst>
                                          <p:attrName>ppt_w</p:attrName>
                                        </p:attrNameLst>
                                      </p:cBhvr>
                                      <p:tavLst>
                                        <p:tav tm="0">
                                          <p:val>
                                            <p:strVal val="#ppt_w*0.70"/>
                                          </p:val>
                                        </p:tav>
                                        <p:tav tm="100000">
                                          <p:val>
                                            <p:strVal val="#ppt_w"/>
                                          </p:val>
                                        </p:tav>
                                      </p:tavLst>
                                    </p:anim>
                                    <p:anim calcmode="lin" valueType="num">
                                      <p:cBhvr>
                                        <p:cTn id="18" dur="1000" fill="hold"/>
                                        <p:tgtEl>
                                          <p:spTgt spid="48"/>
                                        </p:tgtEl>
                                        <p:attrNameLst>
                                          <p:attrName>ppt_h</p:attrName>
                                        </p:attrNameLst>
                                      </p:cBhvr>
                                      <p:tavLst>
                                        <p:tav tm="0">
                                          <p:val>
                                            <p:strVal val="#ppt_h"/>
                                          </p:val>
                                        </p:tav>
                                        <p:tav tm="100000">
                                          <p:val>
                                            <p:strVal val="#ppt_h"/>
                                          </p:val>
                                        </p:tav>
                                      </p:tavLst>
                                    </p:anim>
                                    <p:animEffect transition="in" filter="fade">
                                      <p:cBhvr>
                                        <p:cTn id="19" dur="10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par>
                          <p:cTn id="29" fill="hold">
                            <p:stCondLst>
                              <p:cond delay="1000"/>
                            </p:stCondLst>
                            <p:childTnLst>
                              <p:par>
                                <p:cTn id="30" presetID="31"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 calcmode="lin" valueType="num">
                                      <p:cBhvr>
                                        <p:cTn id="34" dur="500" fill="hold"/>
                                        <p:tgtEl>
                                          <p:spTgt spid="10"/>
                                        </p:tgtEl>
                                        <p:attrNameLst>
                                          <p:attrName>style.rotation</p:attrName>
                                        </p:attrNameLst>
                                      </p:cBhvr>
                                      <p:tavLst>
                                        <p:tav tm="0">
                                          <p:val>
                                            <p:fltVal val="90"/>
                                          </p:val>
                                        </p:tav>
                                        <p:tav tm="100000">
                                          <p:val>
                                            <p:fltVal val="0"/>
                                          </p:val>
                                        </p:tav>
                                      </p:tavLst>
                                    </p:anim>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06" y="3166123"/>
            <a:ext cx="8288789" cy="1200329"/>
          </a:xfrm>
          <a:prstGeom prst="rect">
            <a:avLst/>
          </a:prstGeom>
          <a:noFill/>
          <a:effectLst/>
        </p:spPr>
        <p:txBody>
          <a:bodyPr wrap="square" rtlCol="0">
            <a:spAutoFit/>
          </a:bodyPr>
          <a:lstStyle>
            <a:defPPr>
              <a:defRPr lang="zh-CN"/>
            </a:defPPr>
            <a:lvl1pPr algn="ctr" defTabSz="285744">
              <a:defRPr sz="720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defRPr>
            </a:lvl1pPr>
          </a:lstStyle>
          <a:p>
            <a:r>
              <a:rPr lang="zh-TW" altLang="en-US" dirty="0">
                <a:latin typeface="Arial" panose="020B0604020202020204" pitchFamily="34" charset="0"/>
                <a:ea typeface="微軟正黑體" panose="020B0604030504040204" pitchFamily="34" charset="-120"/>
              </a:rPr>
              <a:t>營運計畫</a:t>
            </a:r>
            <a:endParaRPr lang="zh-CN" altLang="en-US" dirty="0">
              <a:latin typeface="Arial" panose="020B0604020202020204" pitchFamily="34" charset="0"/>
              <a:ea typeface="微軟正黑體" panose="020B0604030504040204" pitchFamily="34" charset="-12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31202" y="1496154"/>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Arial" panose="020B0604020202020204" pitchFamily="34" charset="0"/>
                <a:ea typeface="微軟正黑體" panose="020B0604030504040204" pitchFamily="34" charset="-120"/>
                <a:cs typeface="Calibri" panose="020F0502020204030204" pitchFamily="34" charset="0"/>
              </a:rPr>
              <a:t>02</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Arial" panose="020B0604020202020204" pitchFamily="34" charset="0"/>
              <a:ea typeface="微軟正黑體" panose="020B0604030504040204" pitchFamily="34"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560366" y="5587613"/>
            <a:ext cx="1449975" cy="289611"/>
          </a:xfrm>
          <a:prstGeom prst="rect">
            <a:avLst/>
          </a:prstGeom>
          <a:noFill/>
        </p:spPr>
        <p:txBody>
          <a:bodyPr wrap="none" lIns="42971" tIns="21485" rIns="42971" bIns="21485" rtlCol="0">
            <a:spAutoFit/>
          </a:bodyPr>
          <a:lstStyle>
            <a:defPPr>
              <a:defRPr lang="zh-CN"/>
            </a:defPPr>
            <a:lvl1pPr>
              <a:defRPr sz="1600" spc="3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dirty="0">
                <a:latin typeface="Arial" panose="020B0604020202020204" pitchFamily="34" charset="0"/>
                <a:ea typeface="微軟正黑體" panose="020B0604030504040204" pitchFamily="34" charset="-120"/>
              </a:rPr>
              <a:t>PART TWO</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188029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389273-A6D1-64A1-F1FD-7AE968869F3F}"/>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33867DB9-8B7A-1F9E-1214-497E65651A43}"/>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2C863F6D-0169-D227-CC70-F00F0AC04B4C}"/>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7224DA1B-74D2-AB5D-D8EF-E37ABBF4D3F5}"/>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DFAA9A7F-0F7F-AF96-A9CF-3E03CBF57FA8}"/>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7A279050-BBE7-7798-AAE9-E90A5B4AB016}"/>
                </a:ext>
              </a:extLst>
            </p:cNvPr>
            <p:cNvSpPr txBox="1"/>
            <p:nvPr>
              <p:custDataLst>
                <p:tags r:id="rId9"/>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01</a:t>
              </a:r>
            </a:p>
          </p:txBody>
        </p:sp>
      </p:grpSp>
      <p:sp>
        <p:nvSpPr>
          <p:cNvPr id="8" name="TextBox 14">
            <a:extLst>
              <a:ext uri="{FF2B5EF4-FFF2-40B4-BE49-F238E27FC236}">
                <a16:creationId xmlns:a16="http://schemas.microsoft.com/office/drawing/2014/main" id="{FFA9857F-133D-A1A4-73D5-000E78CFEE40}"/>
              </a:ext>
            </a:extLst>
          </p:cNvPr>
          <p:cNvSpPr txBox="1"/>
          <p:nvPr/>
        </p:nvSpPr>
        <p:spPr>
          <a:xfrm>
            <a:off x="1298844" y="416274"/>
            <a:ext cx="277652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可行性分析</a:t>
            </a:r>
            <a:endParaRPr lang="zh-CN" altLang="en-US" dirty="0">
              <a:latin typeface="微軟正黑體" panose="020B0604030504040204" pitchFamily="34" charset="-120"/>
              <a:ea typeface="微軟正黑體" panose="020B0604030504040204" pitchFamily="34" charset="-120"/>
            </a:endParaRPr>
          </a:p>
        </p:txBody>
      </p:sp>
      <p:pic>
        <p:nvPicPr>
          <p:cNvPr id="10" name="图片占位符 2">
            <a:extLst>
              <a:ext uri="{FF2B5EF4-FFF2-40B4-BE49-F238E27FC236}">
                <a16:creationId xmlns:a16="http://schemas.microsoft.com/office/drawing/2014/main" id="{0190BEB0-6C5B-B4FD-BACA-9A6A3BB19C1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32598" y="4134133"/>
            <a:ext cx="7126807" cy="4562375"/>
          </a:xfrm>
          <a:prstGeom prst="rect">
            <a:avLst/>
          </a:prstGeom>
        </p:spPr>
      </p:pic>
      <p:grpSp>
        <p:nvGrpSpPr>
          <p:cNvPr id="31" name="组合 102">
            <a:extLst>
              <a:ext uri="{FF2B5EF4-FFF2-40B4-BE49-F238E27FC236}">
                <a16:creationId xmlns:a16="http://schemas.microsoft.com/office/drawing/2014/main" id="{963FEB23-5C4F-596F-1AE0-DA2E49953D56}"/>
              </a:ext>
            </a:extLst>
          </p:cNvPr>
          <p:cNvGrpSpPr>
            <a:grpSpLocks/>
          </p:cNvGrpSpPr>
          <p:nvPr/>
        </p:nvGrpSpPr>
        <p:grpSpPr>
          <a:xfrm>
            <a:off x="7774535" y="1682067"/>
            <a:ext cx="967060" cy="967059"/>
            <a:chOff x="1333481" y="1593118"/>
            <a:chExt cx="1418785" cy="1418785"/>
          </a:xfrm>
        </p:grpSpPr>
        <p:sp>
          <p:nvSpPr>
            <p:cNvPr id="32" name="PA-↖">
              <a:extLst>
                <a:ext uri="{FF2B5EF4-FFF2-40B4-BE49-F238E27FC236}">
                  <a16:creationId xmlns:a16="http://schemas.microsoft.com/office/drawing/2014/main" id="{9E727B2B-9687-B3E0-F432-82C1E6BC40EE}"/>
                </a:ext>
              </a:extLst>
            </p:cNvPr>
            <p:cNvSpPr/>
            <p:nvPr>
              <p:custDataLst>
                <p:tags r:id="rId6"/>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3" name="PA-↘">
              <a:extLst>
                <a:ext uri="{FF2B5EF4-FFF2-40B4-BE49-F238E27FC236}">
                  <a16:creationId xmlns:a16="http://schemas.microsoft.com/office/drawing/2014/main" id="{7AD0C7AC-9EB4-1027-693A-668C3CF6D429}"/>
                </a:ext>
              </a:extLst>
            </p:cNvPr>
            <p:cNvSpPr/>
            <p:nvPr>
              <p:custDataLst>
                <p:tags r:id="rId7"/>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4" name="PA-1">
              <a:extLst>
                <a:ext uri="{FF2B5EF4-FFF2-40B4-BE49-F238E27FC236}">
                  <a16:creationId xmlns:a16="http://schemas.microsoft.com/office/drawing/2014/main" id="{1AB50504-693E-76B5-9F19-8900F508E283}"/>
                </a:ext>
              </a:extLst>
            </p:cNvPr>
            <p:cNvSpPr/>
            <p:nvPr>
              <p:custDataLst>
                <p:tags r:id="rId8"/>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grpSp>
      <p:grpSp>
        <p:nvGrpSpPr>
          <p:cNvPr id="39" name="组合 132">
            <a:extLst>
              <a:ext uri="{FF2B5EF4-FFF2-40B4-BE49-F238E27FC236}">
                <a16:creationId xmlns:a16="http://schemas.microsoft.com/office/drawing/2014/main" id="{3989A2A6-5A97-75FA-5670-8A878DC4292D}"/>
              </a:ext>
            </a:extLst>
          </p:cNvPr>
          <p:cNvGrpSpPr>
            <a:grpSpLocks/>
          </p:cNvGrpSpPr>
          <p:nvPr/>
        </p:nvGrpSpPr>
        <p:grpSpPr>
          <a:xfrm>
            <a:off x="3379679" y="1682067"/>
            <a:ext cx="967060" cy="967059"/>
            <a:chOff x="1333481" y="1593118"/>
            <a:chExt cx="1418785" cy="1418785"/>
          </a:xfrm>
        </p:grpSpPr>
        <p:sp>
          <p:nvSpPr>
            <p:cNvPr id="40" name="PA-↖">
              <a:extLst>
                <a:ext uri="{FF2B5EF4-FFF2-40B4-BE49-F238E27FC236}">
                  <a16:creationId xmlns:a16="http://schemas.microsoft.com/office/drawing/2014/main" id="{F1A66AD0-0728-8007-E905-1F3F6B22A5B0}"/>
                </a:ext>
              </a:extLst>
            </p:cNvPr>
            <p:cNvSpPr/>
            <p:nvPr>
              <p:custDataLst>
                <p:tags r:id="rId3"/>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41" name="PA-↘">
              <a:extLst>
                <a:ext uri="{FF2B5EF4-FFF2-40B4-BE49-F238E27FC236}">
                  <a16:creationId xmlns:a16="http://schemas.microsoft.com/office/drawing/2014/main" id="{686D84E1-ADE0-E365-EEBE-878ADB81915B}"/>
                </a:ext>
              </a:extLst>
            </p:cNvPr>
            <p:cNvSpPr/>
            <p:nvPr>
              <p:custDataLst>
                <p:tags r:id="rId4"/>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42" name="PA-1">
              <a:extLst>
                <a:ext uri="{FF2B5EF4-FFF2-40B4-BE49-F238E27FC236}">
                  <a16:creationId xmlns:a16="http://schemas.microsoft.com/office/drawing/2014/main" id="{43A1DAA5-62CA-AF47-7FEC-E9A3A7583B04}"/>
                </a:ext>
              </a:extLst>
            </p:cNvPr>
            <p:cNvSpPr/>
            <p:nvPr>
              <p:custDataLst>
                <p:tags r:id="rId5"/>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grpSp>
      <p:sp>
        <p:nvSpPr>
          <p:cNvPr id="43" name="PA-标题 3">
            <a:extLst>
              <a:ext uri="{FF2B5EF4-FFF2-40B4-BE49-F238E27FC236}">
                <a16:creationId xmlns:a16="http://schemas.microsoft.com/office/drawing/2014/main" id="{D034AD96-22B4-076D-320E-5C24A614CD9F}"/>
              </a:ext>
            </a:extLst>
          </p:cNvPr>
          <p:cNvSpPr txBox="1">
            <a:spLocks/>
          </p:cNvSpPr>
          <p:nvPr>
            <p:custDataLst>
              <p:tags r:id="rId1"/>
            </p:custDataLst>
          </p:nvPr>
        </p:nvSpPr>
        <p:spPr>
          <a:xfrm>
            <a:off x="6927216" y="3049172"/>
            <a:ext cx="2661698" cy="522610"/>
          </a:xfrm>
          <a:prstGeom prst="rect">
            <a:avLst/>
          </a:prstGeom>
        </p:spPr>
        <p:txBody>
          <a:bodyPr vert="horz" lIns="0" tIns="45708" rIns="0" bIns="45708" rtlCol="0" anchor="t">
            <a:noAutofit/>
          </a:bodyPr>
          <a:lstStyle>
            <a:defPPr>
              <a:defRPr lang="zh-CN"/>
            </a:defPPr>
            <a:lvl1pPr algn="ctr" defTabSz="914149">
              <a:lnSpc>
                <a:spcPct val="90000"/>
              </a:lnSpc>
              <a:spcBef>
                <a:spcPct val="0"/>
              </a:spcBef>
              <a:buNone/>
              <a:defRPr sz="3600" b="0" i="0" spc="0">
                <a:solidFill>
                  <a:schemeClr val="accent1">
                    <a:lumMod val="50000"/>
                  </a:schemeClr>
                </a:solidFill>
                <a:latin typeface="微軟正黑體" panose="020B0604030504040204" pitchFamily="34" charset="-120"/>
                <a:ea typeface="微軟正黑體" panose="020B0604030504040204" pitchFamily="34" charset="-120"/>
                <a:cs typeface="Open Sans" charset="0"/>
              </a:defRPr>
            </a:lvl1pPr>
          </a:lstStyle>
          <a:p>
            <a:r>
              <a:rPr lang="zh-TW" altLang="en-US" dirty="0"/>
              <a:t>市場可行性</a:t>
            </a:r>
            <a:endParaRPr lang="zh-CN" altLang="en-US" dirty="0"/>
          </a:p>
        </p:txBody>
      </p:sp>
      <p:sp>
        <p:nvSpPr>
          <p:cNvPr id="45" name="PA-标题 3">
            <a:extLst>
              <a:ext uri="{FF2B5EF4-FFF2-40B4-BE49-F238E27FC236}">
                <a16:creationId xmlns:a16="http://schemas.microsoft.com/office/drawing/2014/main" id="{C95017D7-43E4-40E5-C602-64D7FD4CD129}"/>
              </a:ext>
            </a:extLst>
          </p:cNvPr>
          <p:cNvSpPr txBox="1">
            <a:spLocks/>
          </p:cNvSpPr>
          <p:nvPr>
            <p:custDataLst>
              <p:tags r:id="rId2"/>
            </p:custDataLst>
          </p:nvPr>
        </p:nvSpPr>
        <p:spPr>
          <a:xfrm>
            <a:off x="2079642" y="2980234"/>
            <a:ext cx="3567134" cy="668369"/>
          </a:xfrm>
          <a:prstGeom prst="rect">
            <a:avLst/>
          </a:prstGeom>
        </p:spPr>
        <p:txBody>
          <a:bodyPr vert="horz" lIns="0" tIns="45708" rIns="0" bIns="45708" rtlCol="0" anchor="t">
            <a:noAutofit/>
          </a:bodyPr>
          <a:lstStyle>
            <a:lvl1pPr algn="l" defTabSz="914400" rtl="0" eaLnBrk="1" latinLnBrk="0" hangingPunct="1">
              <a:lnSpc>
                <a:spcPct val="90000"/>
              </a:lnSpc>
              <a:spcBef>
                <a:spcPct val="0"/>
              </a:spcBef>
              <a:buNone/>
              <a:defRPr sz="3200" b="0" i="0" kern="1200" spc="600">
                <a:solidFill>
                  <a:schemeClr val="tx1"/>
                </a:solidFill>
                <a:latin typeface="Cinzel" charset="0"/>
                <a:ea typeface="Cinzel" charset="0"/>
                <a:cs typeface="Cinzel" charset="0"/>
              </a:defRPr>
            </a:lvl1pPr>
          </a:lstStyle>
          <a:p>
            <a:pPr algn="ctr" defTabSz="914149"/>
            <a:r>
              <a:rPr lang="zh-TW" altLang="en-US" sz="3600" spc="0" dirty="0">
                <a:solidFill>
                  <a:schemeClr val="accent1">
                    <a:lumMod val="50000"/>
                  </a:schemeClr>
                </a:solidFill>
                <a:latin typeface="微軟正黑體" panose="020B0604030504040204" pitchFamily="34" charset="-120"/>
                <a:ea typeface="微軟正黑體" panose="020B0604030504040204" pitchFamily="34" charset="-120"/>
                <a:cs typeface="Open Sans" charset="0"/>
              </a:rPr>
              <a:t>技術可行性</a:t>
            </a:r>
            <a:endParaRPr lang="zh-CN" altLang="en-US" sz="3600" spc="0" dirty="0">
              <a:solidFill>
                <a:schemeClr val="accent1">
                  <a:lumMod val="50000"/>
                </a:schemeClr>
              </a:solidFill>
              <a:latin typeface="微軟正黑體" panose="020B0604030504040204" pitchFamily="34" charset="-120"/>
              <a:ea typeface="微軟正黑體" panose="020B0604030504040204" pitchFamily="34" charset="-120"/>
              <a:cs typeface="Open Sans" charset="0"/>
            </a:endParaRPr>
          </a:p>
        </p:txBody>
      </p:sp>
      <p:pic>
        <p:nvPicPr>
          <p:cNvPr id="46" name="image2.png" descr="image2.png">
            <a:extLst>
              <a:ext uri="{FF2B5EF4-FFF2-40B4-BE49-F238E27FC236}">
                <a16:creationId xmlns:a16="http://schemas.microsoft.com/office/drawing/2014/main" id="{46B596BA-7732-75BA-652E-356DEB17AB1A}"/>
              </a:ext>
            </a:extLst>
          </p:cNvPr>
          <p:cNvPicPr>
            <a:picLocks noChangeAspect="1"/>
          </p:cNvPicPr>
          <p:nvPr/>
        </p:nvPicPr>
        <p:blipFill>
          <a:blip r:embed="rId16"/>
          <a:stretch>
            <a:fillRect/>
          </a:stretch>
        </p:blipFill>
        <p:spPr>
          <a:xfrm>
            <a:off x="507387" y="3979711"/>
            <a:ext cx="11085068" cy="6201803"/>
          </a:xfrm>
          <a:prstGeom prst="rect">
            <a:avLst/>
          </a:prstGeom>
          <a:ln w="12700">
            <a:miter lim="400000"/>
          </a:ln>
        </p:spPr>
      </p:pic>
      <p:pic>
        <p:nvPicPr>
          <p:cNvPr id="47" name="圖片 46">
            <a:extLst>
              <a:ext uri="{FF2B5EF4-FFF2-40B4-BE49-F238E27FC236}">
                <a16:creationId xmlns:a16="http://schemas.microsoft.com/office/drawing/2014/main" id="{9060D60B-5CBB-0E4C-DB95-05D87891229A}"/>
              </a:ext>
            </a:extLst>
          </p:cNvPr>
          <p:cNvPicPr>
            <a:picLocks noChangeAspect="1"/>
          </p:cNvPicPr>
          <p:nvPr/>
        </p:nvPicPr>
        <p:blipFill>
          <a:blip r:embed="rId17"/>
          <a:stretch>
            <a:fillRect/>
          </a:stretch>
        </p:blipFill>
        <p:spPr>
          <a:xfrm>
            <a:off x="7857984" y="1823351"/>
            <a:ext cx="800169" cy="677100"/>
          </a:xfrm>
          <a:prstGeom prst="rect">
            <a:avLst/>
          </a:prstGeom>
        </p:spPr>
      </p:pic>
      <p:pic>
        <p:nvPicPr>
          <p:cNvPr id="49" name="圖片 48">
            <a:extLst>
              <a:ext uri="{FF2B5EF4-FFF2-40B4-BE49-F238E27FC236}">
                <a16:creationId xmlns:a16="http://schemas.microsoft.com/office/drawing/2014/main" id="{9AF2C49E-58A1-56F9-14B9-7C88D50BCE6F}"/>
              </a:ext>
            </a:extLst>
          </p:cNvPr>
          <p:cNvPicPr>
            <a:picLocks noChangeAspect="1"/>
          </p:cNvPicPr>
          <p:nvPr/>
        </p:nvPicPr>
        <p:blipFill>
          <a:blip r:embed="rId18"/>
          <a:stretch>
            <a:fillRect/>
          </a:stretch>
        </p:blipFill>
        <p:spPr>
          <a:xfrm>
            <a:off x="3476734" y="1797202"/>
            <a:ext cx="795447" cy="721295"/>
          </a:xfrm>
          <a:prstGeom prst="rect">
            <a:avLst/>
          </a:prstGeom>
        </p:spPr>
      </p:pic>
    </p:spTree>
    <p:extLst>
      <p:ext uri="{BB962C8B-B14F-4D97-AF65-F5344CB8AC3E}">
        <p14:creationId xmlns:p14="http://schemas.microsoft.com/office/powerpoint/2010/main" val="3480232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0A83642-C88D-245F-E5BD-25972E555E7C}"/>
              </a:ext>
            </a:extLst>
          </p:cNvPr>
          <p:cNvSpPr/>
          <p:nvPr/>
        </p:nvSpPr>
        <p:spPr>
          <a:xfrm>
            <a:off x="8180439" y="0"/>
            <a:ext cx="4011560" cy="6858000"/>
          </a:xfrm>
          <a:prstGeom prst="rect">
            <a:avLst/>
          </a:prstGeom>
          <a:solidFill>
            <a:srgbClr val="67718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軟正黑體" panose="020B0604030504040204" pitchFamily="34" charset="-120"/>
            </a:endParaRPr>
          </a:p>
        </p:txBody>
      </p:sp>
      <p:pic>
        <p:nvPicPr>
          <p:cNvPr id="11" name="image2.png" descr="image2.png">
            <a:extLst>
              <a:ext uri="{FF2B5EF4-FFF2-40B4-BE49-F238E27FC236}">
                <a16:creationId xmlns:a16="http://schemas.microsoft.com/office/drawing/2014/main" id="{6A83C665-02C1-C0D8-3F30-DF5DA8BB576A}"/>
              </a:ext>
            </a:extLst>
          </p:cNvPr>
          <p:cNvPicPr>
            <a:picLocks noChangeAspect="1"/>
          </p:cNvPicPr>
          <p:nvPr/>
        </p:nvPicPr>
        <p:blipFill>
          <a:blip r:embed="rId15"/>
          <a:stretch>
            <a:fillRect/>
          </a:stretch>
        </p:blipFill>
        <p:spPr>
          <a:xfrm>
            <a:off x="2055200" y="1430133"/>
            <a:ext cx="7309096" cy="4717407"/>
          </a:xfrm>
          <a:prstGeom prst="rect">
            <a:avLst/>
          </a:prstGeom>
          <a:ln w="12700">
            <a:miter lim="400000"/>
          </a:ln>
        </p:spPr>
      </p:pic>
      <p:sp>
        <p:nvSpPr>
          <p:cNvPr id="12" name="PA_库_Line ">
            <a:extLst>
              <a:ext uri="{FF2B5EF4-FFF2-40B4-BE49-F238E27FC236}">
                <a16:creationId xmlns:a16="http://schemas.microsoft.com/office/drawing/2014/main" id="{E10140F8-42D5-686D-8002-BFA146B9FF5B}"/>
              </a:ext>
            </a:extLst>
          </p:cNvPr>
          <p:cNvSpPr/>
          <p:nvPr>
            <p:custDataLst>
              <p:tags r:id="rId1"/>
            </p:custDataLst>
          </p:nvPr>
        </p:nvSpPr>
        <p:spPr>
          <a:xfrm>
            <a:off x="7930527" y="2599374"/>
            <a:ext cx="1813227" cy="1"/>
          </a:xfrm>
          <a:prstGeom prst="line">
            <a:avLst/>
          </a:prstGeom>
          <a:ln w="12700">
            <a:solidFill>
              <a:srgbClr val="7F91A9"/>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軟正黑體" panose="020B0604030504040204" pitchFamily="34" charset="-120"/>
            </a:endParaRPr>
          </a:p>
        </p:txBody>
      </p:sp>
      <p:sp>
        <p:nvSpPr>
          <p:cNvPr id="13" name="PA_库_形状 ">
            <a:extLst>
              <a:ext uri="{FF2B5EF4-FFF2-40B4-BE49-F238E27FC236}">
                <a16:creationId xmlns:a16="http://schemas.microsoft.com/office/drawing/2014/main" id="{83E3E4FD-BF42-FC34-DE80-E4820679EC34}"/>
              </a:ext>
            </a:extLst>
          </p:cNvPr>
          <p:cNvSpPr/>
          <p:nvPr>
            <p:custDataLst>
              <p:tags r:id="rId2"/>
            </p:custDataLst>
          </p:nvPr>
        </p:nvSpPr>
        <p:spPr>
          <a:xfrm>
            <a:off x="7464109" y="2483919"/>
            <a:ext cx="254001" cy="230903"/>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F7F9FF"/>
          </a:solidFill>
          <a:ln w="12700">
            <a:miter lim="400000"/>
          </a:ln>
        </p:spPr>
        <p:txBody>
          <a:bodyPr lIns="22860" rIns="22860" anchor="ctr"/>
          <a:lstStyle/>
          <a:p>
            <a:pPr defTabSz="219445">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900">
              <a:latin typeface="Arial" panose="020B0604020202020204" pitchFamily="34" charset="0"/>
              <a:ea typeface="微軟正黑體" panose="020B0604030504040204" pitchFamily="34" charset="-120"/>
            </a:endParaRPr>
          </a:p>
        </p:txBody>
      </p:sp>
      <p:sp>
        <p:nvSpPr>
          <p:cNvPr id="14" name="PA_库_Line ">
            <a:extLst>
              <a:ext uri="{FF2B5EF4-FFF2-40B4-BE49-F238E27FC236}">
                <a16:creationId xmlns:a16="http://schemas.microsoft.com/office/drawing/2014/main" id="{FF5A8E0E-B568-D063-6D96-0E9B64DA8687}"/>
              </a:ext>
            </a:extLst>
          </p:cNvPr>
          <p:cNvSpPr/>
          <p:nvPr>
            <p:custDataLst>
              <p:tags r:id="rId3"/>
            </p:custDataLst>
          </p:nvPr>
        </p:nvSpPr>
        <p:spPr>
          <a:xfrm>
            <a:off x="2716061" y="4092453"/>
            <a:ext cx="1813227" cy="1"/>
          </a:xfrm>
          <a:prstGeom prst="line">
            <a:avLst/>
          </a:prstGeom>
          <a:ln w="12700">
            <a:solidFill>
              <a:srgbClr val="7F91A9"/>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軟正黑體" panose="020B0604030504040204" pitchFamily="34" charset="-120"/>
            </a:endParaRPr>
          </a:p>
        </p:txBody>
      </p:sp>
      <p:grpSp>
        <p:nvGrpSpPr>
          <p:cNvPr id="15" name="组合 1">
            <a:extLst>
              <a:ext uri="{FF2B5EF4-FFF2-40B4-BE49-F238E27FC236}">
                <a16:creationId xmlns:a16="http://schemas.microsoft.com/office/drawing/2014/main" id="{50522721-FB32-1768-AF5E-F95C57D5AB66}"/>
              </a:ext>
            </a:extLst>
          </p:cNvPr>
          <p:cNvGrpSpPr/>
          <p:nvPr/>
        </p:nvGrpSpPr>
        <p:grpSpPr>
          <a:xfrm>
            <a:off x="389739" y="366113"/>
            <a:ext cx="691563" cy="691563"/>
            <a:chOff x="2367572" y="4118895"/>
            <a:chExt cx="921196" cy="921196"/>
          </a:xfrm>
        </p:grpSpPr>
        <p:grpSp>
          <p:nvGrpSpPr>
            <p:cNvPr id="16" name="组合 2">
              <a:extLst>
                <a:ext uri="{FF2B5EF4-FFF2-40B4-BE49-F238E27FC236}">
                  <a16:creationId xmlns:a16="http://schemas.microsoft.com/office/drawing/2014/main" id="{8C5CDE7C-09AA-B200-D295-3F4F82937754}"/>
                </a:ext>
              </a:extLst>
            </p:cNvPr>
            <p:cNvGrpSpPr/>
            <p:nvPr/>
          </p:nvGrpSpPr>
          <p:grpSpPr>
            <a:xfrm>
              <a:off x="2367572" y="4118895"/>
              <a:ext cx="921196" cy="921196"/>
              <a:chOff x="1333481" y="1593118"/>
              <a:chExt cx="1418785" cy="1418785"/>
            </a:xfrm>
          </p:grpSpPr>
          <p:sp>
            <p:nvSpPr>
              <p:cNvPr id="18" name="PA-↖">
                <a:extLst>
                  <a:ext uri="{FF2B5EF4-FFF2-40B4-BE49-F238E27FC236}">
                    <a16:creationId xmlns:a16="http://schemas.microsoft.com/office/drawing/2014/main" id="{2F4904F4-E931-E342-88C0-4059B15D5580}"/>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19" name="PA-↘">
                <a:extLst>
                  <a:ext uri="{FF2B5EF4-FFF2-40B4-BE49-F238E27FC236}">
                    <a16:creationId xmlns:a16="http://schemas.microsoft.com/office/drawing/2014/main" id="{03F6CAD7-8DF0-BD97-95A2-4D168BC61F07}"/>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20" name="PA-1">
                <a:extLst>
                  <a:ext uri="{FF2B5EF4-FFF2-40B4-BE49-F238E27FC236}">
                    <a16:creationId xmlns:a16="http://schemas.microsoft.com/office/drawing/2014/main" id="{2C946546-0EB5-BEE6-3099-64E231829220}"/>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17" name="PA-文本框 24">
              <a:extLst>
                <a:ext uri="{FF2B5EF4-FFF2-40B4-BE49-F238E27FC236}">
                  <a16:creationId xmlns:a16="http://schemas.microsoft.com/office/drawing/2014/main" id="{437F575E-806A-1D83-FCCD-4F89935903D9}"/>
                </a:ext>
              </a:extLst>
            </p:cNvPr>
            <p:cNvSpPr txBox="1"/>
            <p:nvPr>
              <p:custDataLst>
                <p:tags r:id="rId9"/>
              </p:custDataLst>
            </p:nvPr>
          </p:nvSpPr>
          <p:spPr>
            <a:xfrm>
              <a:off x="2733148" y="4317885"/>
              <a:ext cx="190041"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latin typeface="Arial" panose="020B0604020202020204" pitchFamily="34" charset="0"/>
                  <a:ea typeface="微軟正黑體" panose="020B0604030504040204" pitchFamily="34" charset="-120"/>
                </a:rPr>
                <a:t>1</a:t>
              </a:r>
            </a:p>
          </p:txBody>
        </p:sp>
      </p:grpSp>
      <p:sp>
        <p:nvSpPr>
          <p:cNvPr id="21" name="TextBox 14">
            <a:extLst>
              <a:ext uri="{FF2B5EF4-FFF2-40B4-BE49-F238E27FC236}">
                <a16:creationId xmlns:a16="http://schemas.microsoft.com/office/drawing/2014/main" id="{B1D964E2-121D-95AA-56D1-9F53FBF62355}"/>
              </a:ext>
            </a:extLst>
          </p:cNvPr>
          <p:cNvSpPr txBox="1"/>
          <p:nvPr/>
        </p:nvSpPr>
        <p:spPr>
          <a:xfrm>
            <a:off x="1081302" y="357950"/>
            <a:ext cx="5785207"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Arial" panose="020B0604020202020204" pitchFamily="34" charset="0"/>
                <a:ea typeface="微軟正黑體" panose="020B0604030504040204" pitchFamily="34" charset="-120"/>
              </a:rPr>
              <a:t>可行性分析</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技術可行性</a:t>
            </a:r>
            <a:endParaRPr lang="zh-CN" altLang="en-US" dirty="0">
              <a:latin typeface="Arial" panose="020B0604020202020204" pitchFamily="34" charset="0"/>
              <a:ea typeface="微軟正黑體" panose="020B0604030504040204" pitchFamily="34" charset="-120"/>
            </a:endParaRPr>
          </a:p>
        </p:txBody>
      </p:sp>
      <p:sp>
        <p:nvSpPr>
          <p:cNvPr id="22" name="PA-文本框 7">
            <a:extLst>
              <a:ext uri="{FF2B5EF4-FFF2-40B4-BE49-F238E27FC236}">
                <a16:creationId xmlns:a16="http://schemas.microsoft.com/office/drawing/2014/main" id="{16CDC1D6-B170-9591-4BB5-E31FBEE45881}"/>
              </a:ext>
            </a:extLst>
          </p:cNvPr>
          <p:cNvSpPr txBox="1"/>
          <p:nvPr>
            <p:custDataLst>
              <p:tags r:id="rId4"/>
            </p:custDataLst>
          </p:nvPr>
        </p:nvSpPr>
        <p:spPr>
          <a:xfrm>
            <a:off x="2" y="2070129"/>
            <a:ext cx="3294220" cy="415307"/>
          </a:xfrm>
          <a:prstGeom prst="rect">
            <a:avLst/>
          </a:prstGeom>
          <a:noFill/>
        </p:spPr>
        <p:txBody>
          <a:bodyPr wrap="square">
            <a:spAutoFit/>
          </a:bodyPr>
          <a:lstStyle>
            <a:defPPr>
              <a:defRPr lang="zh-CN"/>
            </a:defPPr>
            <a:lvl1pPr marL="342900" indent="-342900" defTabSz="914102">
              <a:lnSpc>
                <a:spcPct val="130000"/>
              </a:lnSpc>
              <a:buFont typeface="+mj-lt"/>
              <a:buAutoNum type="arabicPeriod" startAt="3"/>
              <a:defRPr>
                <a:latin typeface="Times New Roman" panose="02020603050405020304" pitchFamily="18" charset="0"/>
                <a:ea typeface="標楷體" panose="03000509000000000000" pitchFamily="65" charset="-120"/>
              </a:defRPr>
            </a:lvl1pPr>
          </a:lstStyle>
          <a:p>
            <a:pPr>
              <a:buFont typeface="+mj-lt"/>
              <a:buAutoNum type="arabicPeriod"/>
            </a:pPr>
            <a:r>
              <a:rPr lang="zh-TW" altLang="en-US" dirty="0">
                <a:latin typeface="Arial" panose="020B0604020202020204" pitchFamily="34" charset="0"/>
                <a:ea typeface="微軟正黑體" panose="020B0604030504040204" pitchFamily="34" charset="-120"/>
              </a:rPr>
              <a:t>對評論做下列特徵行為分析</a:t>
            </a:r>
          </a:p>
        </p:txBody>
      </p:sp>
      <p:sp>
        <p:nvSpPr>
          <p:cNvPr id="23" name="PA-文本框 8">
            <a:extLst>
              <a:ext uri="{FF2B5EF4-FFF2-40B4-BE49-F238E27FC236}">
                <a16:creationId xmlns:a16="http://schemas.microsoft.com/office/drawing/2014/main" id="{4D8E4772-3309-3088-844E-52BDD327E2F4}"/>
              </a:ext>
            </a:extLst>
          </p:cNvPr>
          <p:cNvSpPr txBox="1"/>
          <p:nvPr>
            <p:custDataLst>
              <p:tags r:id="rId5"/>
            </p:custDataLst>
          </p:nvPr>
        </p:nvSpPr>
        <p:spPr>
          <a:xfrm>
            <a:off x="849493" y="3892393"/>
            <a:ext cx="1538883" cy="400110"/>
          </a:xfrm>
          <a:prstGeom prst="rect">
            <a:avLst/>
          </a:prstGeom>
          <a:solidFill>
            <a:srgbClr val="7F91A9"/>
          </a:solidFill>
          <a:ln w="38100">
            <a:solidFill>
              <a:srgbClr val="677180"/>
            </a:solidFill>
          </a:ln>
        </p:spPr>
        <p:txBody>
          <a:bodyPr wrap="none" lIns="0" rIns="0" rtlCol="0">
            <a:spAutoFit/>
          </a:bodyPr>
          <a:lstStyle/>
          <a:p>
            <a:pPr algn="ctr" defTabSz="914080"/>
            <a:r>
              <a:rPr lang="zh-TW" altLang="en-US" sz="2000" b="1" dirty="0">
                <a:latin typeface="Arial" panose="020B0604020202020204" pitchFamily="34" charset="0"/>
                <a:ea typeface="微軟正黑體" panose="020B0604030504040204" pitchFamily="34" charset="-120"/>
                <a:cs typeface="Open Sans" charset="0"/>
              </a:rPr>
              <a:t>評論分析準則</a:t>
            </a:r>
            <a:endParaRPr lang="zh-CN" altLang="en-US" sz="2000" b="1" dirty="0">
              <a:latin typeface="Arial" panose="020B0604020202020204" pitchFamily="34" charset="0"/>
              <a:ea typeface="微軟正黑體" panose="020B0604030504040204" pitchFamily="34" charset="-120"/>
              <a:cs typeface="Open Sans" charset="0"/>
            </a:endParaRPr>
          </a:p>
        </p:txBody>
      </p:sp>
      <p:sp>
        <p:nvSpPr>
          <p:cNvPr id="24" name="PA-文本框 7">
            <a:extLst>
              <a:ext uri="{FF2B5EF4-FFF2-40B4-BE49-F238E27FC236}">
                <a16:creationId xmlns:a16="http://schemas.microsoft.com/office/drawing/2014/main" id="{6609576E-1814-F604-BEFF-F6DAB6E38E64}"/>
              </a:ext>
            </a:extLst>
          </p:cNvPr>
          <p:cNvSpPr txBox="1"/>
          <p:nvPr>
            <p:custDataLst>
              <p:tags r:id="rId6"/>
            </p:custDataLst>
          </p:nvPr>
        </p:nvSpPr>
        <p:spPr>
          <a:xfrm>
            <a:off x="8351523" y="3064326"/>
            <a:ext cx="3822191" cy="1019574"/>
          </a:xfrm>
          <a:prstGeom prst="rect">
            <a:avLst/>
          </a:prstGeom>
          <a:noFill/>
        </p:spPr>
        <p:txBody>
          <a:bodyPr wrap="square" lIns="0" rIns="0" rtlCol="0">
            <a:spAutoFit/>
          </a:bodyPr>
          <a:lstStyle/>
          <a:p>
            <a:pPr marL="228594" indent="-228594" defTabSz="914080">
              <a:lnSpc>
                <a:spcPct val="130000"/>
              </a:lnSpc>
              <a:buFont typeface="+mj-lt"/>
              <a:buAutoNum type="arabicPeriod"/>
            </a:pPr>
            <a:r>
              <a:rPr lang="en-US" altLang="zh-TW" sz="1600" dirty="0">
                <a:solidFill>
                  <a:srgbClr val="D2DDEA"/>
                </a:solidFill>
                <a:latin typeface="Arial" panose="020B0604020202020204" pitchFamily="34" charset="0"/>
                <a:ea typeface="微軟正黑體" panose="020B0604030504040204" pitchFamily="34" charset="-120"/>
              </a:rPr>
              <a:t>Yelp ZIP</a:t>
            </a:r>
            <a:r>
              <a:rPr lang="zh-TW" altLang="en-US" sz="1600" dirty="0">
                <a:solidFill>
                  <a:srgbClr val="D2DDEA"/>
                </a:solidFill>
                <a:latin typeface="Arial" panose="020B0604020202020204" pitchFamily="34" charset="0"/>
                <a:ea typeface="微軟正黑體" panose="020B0604030504040204" pitchFamily="34" charset="-120"/>
              </a:rPr>
              <a:t>數據集使用到的特徵統整分類</a:t>
            </a:r>
            <a:endParaRPr lang="en-US" altLang="zh-TW" sz="1600" dirty="0">
              <a:solidFill>
                <a:srgbClr val="D2DDEA"/>
              </a:solidFill>
              <a:latin typeface="Arial" panose="020B0604020202020204" pitchFamily="34" charset="0"/>
              <a:ea typeface="微軟正黑體" panose="020B0604030504040204" pitchFamily="34" charset="-120"/>
            </a:endParaRPr>
          </a:p>
          <a:p>
            <a:pPr marL="228594" indent="-228594" defTabSz="914080">
              <a:lnSpc>
                <a:spcPct val="130000"/>
              </a:lnSpc>
              <a:buFont typeface="+mj-lt"/>
              <a:buAutoNum type="arabicPeriod"/>
            </a:pPr>
            <a:r>
              <a:rPr lang="zh-TW" altLang="en-US" sz="1600" dirty="0">
                <a:solidFill>
                  <a:srgbClr val="D2DDEA"/>
                </a:solidFill>
                <a:latin typeface="Arial" panose="020B0604020202020204" pitchFamily="34" charset="0"/>
                <a:ea typeface="微軟正黑體" panose="020B0604030504040204" pitchFamily="34" charset="-120"/>
              </a:rPr>
              <a:t>標示出我們在 </a:t>
            </a:r>
            <a:r>
              <a:rPr lang="en-US" altLang="zh-TW" sz="1600" dirty="0">
                <a:solidFill>
                  <a:srgbClr val="D2DDEA"/>
                </a:solidFill>
                <a:latin typeface="Arial" panose="020B0604020202020204" pitchFamily="34" charset="0"/>
                <a:ea typeface="微軟正黑體" panose="020B0604030504040204" pitchFamily="34" charset="-120"/>
              </a:rPr>
              <a:t>Google Maps </a:t>
            </a:r>
            <a:r>
              <a:rPr lang="zh-TW" altLang="en-US" sz="1600" dirty="0">
                <a:solidFill>
                  <a:srgbClr val="D2DDEA"/>
                </a:solidFill>
                <a:latin typeface="Arial" panose="020B0604020202020204" pitchFamily="34" charset="0"/>
                <a:ea typeface="微軟正黑體" panose="020B0604030504040204" pitchFamily="34" charset="-120"/>
              </a:rPr>
              <a:t>中能蒐集到</a:t>
            </a:r>
            <a:endParaRPr lang="en-US" altLang="zh-TW" sz="1600" dirty="0">
              <a:solidFill>
                <a:srgbClr val="D2DDEA"/>
              </a:solidFill>
              <a:latin typeface="Arial" panose="020B0604020202020204" pitchFamily="34" charset="0"/>
              <a:ea typeface="微軟正黑體" panose="020B0604030504040204" pitchFamily="34" charset="-120"/>
            </a:endParaRPr>
          </a:p>
          <a:p>
            <a:pPr marL="228594" indent="-228594" defTabSz="914080">
              <a:lnSpc>
                <a:spcPct val="130000"/>
              </a:lnSpc>
              <a:buFont typeface="+mj-lt"/>
              <a:buAutoNum type="arabicPeriod"/>
            </a:pPr>
            <a:r>
              <a:rPr lang="zh-TW" altLang="en-US" sz="1600" dirty="0">
                <a:solidFill>
                  <a:srgbClr val="D2DDEA"/>
                </a:solidFill>
                <a:latin typeface="Arial" panose="020B0604020202020204" pitchFamily="34" charset="0"/>
                <a:ea typeface="微軟正黑體" panose="020B0604030504040204" pitchFamily="34" charset="-120"/>
              </a:rPr>
              <a:t>進行評論分析會使用到的特徵</a:t>
            </a:r>
            <a:endParaRPr lang="en-US" altLang="zh-TW" sz="1600" dirty="0">
              <a:solidFill>
                <a:srgbClr val="D2DDEA"/>
              </a:solidFill>
              <a:latin typeface="Arial" panose="020B0604020202020204" pitchFamily="34" charset="0"/>
              <a:ea typeface="微軟正黑體" panose="020B0604030504040204" pitchFamily="34" charset="-120"/>
            </a:endParaRPr>
          </a:p>
        </p:txBody>
      </p:sp>
      <p:sp>
        <p:nvSpPr>
          <p:cNvPr id="25" name="PA-文本框 8">
            <a:extLst>
              <a:ext uri="{FF2B5EF4-FFF2-40B4-BE49-F238E27FC236}">
                <a16:creationId xmlns:a16="http://schemas.microsoft.com/office/drawing/2014/main" id="{40B17103-3D32-5165-4E8F-1C30BD858896}"/>
              </a:ext>
            </a:extLst>
          </p:cNvPr>
          <p:cNvSpPr txBox="1"/>
          <p:nvPr>
            <p:custDataLst>
              <p:tags r:id="rId7"/>
            </p:custDataLst>
          </p:nvPr>
        </p:nvSpPr>
        <p:spPr>
          <a:xfrm>
            <a:off x="10064364" y="2368536"/>
            <a:ext cx="1795363" cy="400110"/>
          </a:xfrm>
          <a:prstGeom prst="rect">
            <a:avLst/>
          </a:prstGeom>
          <a:solidFill>
            <a:srgbClr val="7F91A9"/>
          </a:solidFill>
          <a:ln w="38100">
            <a:solidFill>
              <a:srgbClr val="EEF2F9"/>
            </a:solidFill>
          </a:ln>
        </p:spPr>
        <p:txBody>
          <a:bodyPr wrap="none" lIns="0" rIns="0" rtlCol="0">
            <a:spAutoFit/>
          </a:bodyPr>
          <a:lstStyle/>
          <a:p>
            <a:pPr algn="ctr" defTabSz="914080"/>
            <a:r>
              <a:rPr lang="zh-TW" altLang="en-US" sz="2000" b="1" dirty="0">
                <a:solidFill>
                  <a:schemeClr val="bg1"/>
                </a:solidFill>
                <a:latin typeface="Arial" panose="020B0604020202020204" pitchFamily="34" charset="0"/>
                <a:ea typeface="微軟正黑體" panose="020B0604030504040204" pitchFamily="34" charset="-120"/>
                <a:cs typeface="Open Sans" charset="0"/>
              </a:rPr>
              <a:t>系統使用對照表</a:t>
            </a:r>
            <a:endParaRPr lang="zh-CN" altLang="en-US" sz="2000" b="1" dirty="0">
              <a:solidFill>
                <a:schemeClr val="bg1"/>
              </a:solidFill>
              <a:latin typeface="Arial" panose="020B0604020202020204" pitchFamily="34" charset="0"/>
              <a:ea typeface="微軟正黑體" panose="020B0604030504040204" pitchFamily="34" charset="-120"/>
              <a:cs typeface="Open Sans" charset="0"/>
            </a:endParaRPr>
          </a:p>
        </p:txBody>
      </p:sp>
      <p:sp>
        <p:nvSpPr>
          <p:cNvPr id="26" name="PA-1">
            <a:extLst>
              <a:ext uri="{FF2B5EF4-FFF2-40B4-BE49-F238E27FC236}">
                <a16:creationId xmlns:a16="http://schemas.microsoft.com/office/drawing/2014/main" id="{1D4AC557-677A-9734-5788-13281C48C95D}"/>
              </a:ext>
            </a:extLst>
          </p:cNvPr>
          <p:cNvSpPr>
            <a:spLocks/>
          </p:cNvSpPr>
          <p:nvPr>
            <p:custDataLst>
              <p:tags r:id="rId8"/>
            </p:custDataLst>
          </p:nvPr>
        </p:nvSpPr>
        <p:spPr>
          <a:xfrm flipH="1" flipV="1">
            <a:off x="9824754" y="407774"/>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Arial" panose="020B0604020202020204" pitchFamily="34" charset="0"/>
              <a:ea typeface="微軟正黑體" panose="020B0604030504040204" pitchFamily="34" charset="-120"/>
            </a:endParaRPr>
          </a:p>
        </p:txBody>
      </p:sp>
      <p:sp>
        <p:nvSpPr>
          <p:cNvPr id="28" name="Rectangle 23">
            <a:extLst>
              <a:ext uri="{FF2B5EF4-FFF2-40B4-BE49-F238E27FC236}">
                <a16:creationId xmlns:a16="http://schemas.microsoft.com/office/drawing/2014/main" id="{D0CEDACF-AA77-D978-E6E3-485556FA3EC5}"/>
              </a:ext>
            </a:extLst>
          </p:cNvPr>
          <p:cNvSpPr/>
          <p:nvPr/>
        </p:nvSpPr>
        <p:spPr>
          <a:xfrm>
            <a:off x="10262620" y="507798"/>
            <a:ext cx="1454769" cy="261610"/>
          </a:xfrm>
          <a:prstGeom prst="rect">
            <a:avLst/>
          </a:prstGeom>
        </p:spPr>
        <p:txBody>
          <a:bodyPr wrap="square">
            <a:spAutoFit/>
          </a:bodyPr>
          <a:lstStyle/>
          <a:p>
            <a:pPr algn="ctr"/>
            <a:r>
              <a:rPr lang="en-US" sz="1100" spc="300" noProof="1">
                <a:solidFill>
                  <a:schemeClr val="accent1">
                    <a:lumMod val="50000"/>
                  </a:schemeClr>
                </a:solidFill>
                <a:latin typeface="Arial" panose="020B0604020202020204" pitchFamily="34" charset="0"/>
                <a:ea typeface="微軟正黑體" panose="020B0604030504040204" pitchFamily="34" charset="-120"/>
              </a:rPr>
              <a:t>PART TWO</a:t>
            </a:r>
          </a:p>
        </p:txBody>
      </p:sp>
      <p:pic>
        <p:nvPicPr>
          <p:cNvPr id="29" name="圖片 28">
            <a:extLst>
              <a:ext uri="{FF2B5EF4-FFF2-40B4-BE49-F238E27FC236}">
                <a16:creationId xmlns:a16="http://schemas.microsoft.com/office/drawing/2014/main" id="{60C15147-C926-9C03-6909-AE76AD7809C0}"/>
              </a:ext>
            </a:extLst>
          </p:cNvPr>
          <p:cNvPicPr>
            <a:picLocks noChangeAspect="1"/>
          </p:cNvPicPr>
          <p:nvPr/>
        </p:nvPicPr>
        <p:blipFill>
          <a:blip r:embed="rId16"/>
          <a:stretch>
            <a:fillRect/>
          </a:stretch>
        </p:blipFill>
        <p:spPr>
          <a:xfrm>
            <a:off x="3506643" y="1633191"/>
            <a:ext cx="4575155" cy="1631719"/>
          </a:xfrm>
          <a:prstGeom prst="rect">
            <a:avLst/>
          </a:prstGeom>
        </p:spPr>
      </p:pic>
      <p:pic>
        <p:nvPicPr>
          <p:cNvPr id="30" name="圖片 29">
            <a:extLst>
              <a:ext uri="{FF2B5EF4-FFF2-40B4-BE49-F238E27FC236}">
                <a16:creationId xmlns:a16="http://schemas.microsoft.com/office/drawing/2014/main" id="{D9F7B01E-3004-1CF0-AB80-0BFB904F77A3}"/>
              </a:ext>
            </a:extLst>
          </p:cNvPr>
          <p:cNvPicPr>
            <a:picLocks noChangeAspect="1"/>
          </p:cNvPicPr>
          <p:nvPr/>
        </p:nvPicPr>
        <p:blipFill>
          <a:blip r:embed="rId17"/>
          <a:stretch>
            <a:fillRect/>
          </a:stretch>
        </p:blipFill>
        <p:spPr>
          <a:xfrm>
            <a:off x="3506639" y="3593097"/>
            <a:ext cx="4564004" cy="1342377"/>
          </a:xfrm>
          <a:prstGeom prst="rect">
            <a:avLst/>
          </a:prstGeom>
        </p:spPr>
      </p:pic>
      <p:sp>
        <p:nvSpPr>
          <p:cNvPr id="3" name="文字方塊 2">
            <a:extLst>
              <a:ext uri="{FF2B5EF4-FFF2-40B4-BE49-F238E27FC236}">
                <a16:creationId xmlns:a16="http://schemas.microsoft.com/office/drawing/2014/main" id="{463752D2-D7BE-6F28-0C08-02C4601947DD}"/>
              </a:ext>
            </a:extLst>
          </p:cNvPr>
          <p:cNvSpPr txBox="1"/>
          <p:nvPr/>
        </p:nvSpPr>
        <p:spPr>
          <a:xfrm>
            <a:off x="0" y="5620177"/>
            <a:ext cx="3738880" cy="415307"/>
          </a:xfrm>
          <a:prstGeom prst="rect">
            <a:avLst/>
          </a:prstGeom>
          <a:noFill/>
        </p:spPr>
        <p:txBody>
          <a:bodyPr wrap="square">
            <a:spAutoFit/>
          </a:bodyPr>
          <a:lstStyle/>
          <a:p>
            <a:pPr marL="342891" indent="-342891" defTabSz="914080">
              <a:lnSpc>
                <a:spcPct val="130000"/>
              </a:lnSpc>
              <a:buFont typeface="+mj-lt"/>
              <a:buAutoNum type="arabicPeriod" startAt="3"/>
            </a:pPr>
            <a:r>
              <a:rPr lang="zh-TW" altLang="en-US" dirty="0">
                <a:latin typeface="Arial" panose="020B0604020202020204" pitchFamily="34" charset="0"/>
                <a:ea typeface="微軟正黑體" panose="020B0604030504040204" pitchFamily="34" charset="-120"/>
              </a:rPr>
              <a:t>將句子分類成各個詞語與語句後</a:t>
            </a:r>
            <a:endParaRPr lang="en-US" altLang="zh-TW" dirty="0">
              <a:latin typeface="Arial" panose="020B0604020202020204" pitchFamily="34" charset="0"/>
              <a:ea typeface="微軟正黑體" panose="020B0604030504040204" pitchFamily="34" charset="-120"/>
            </a:endParaRPr>
          </a:p>
        </p:txBody>
      </p:sp>
      <p:pic>
        <p:nvPicPr>
          <p:cNvPr id="6" name="圖片 5" descr="一張含有 文字, 螢幕擷取畫面, 字型, 資訊 的圖片&#10;&#10;自動產生的描述">
            <a:extLst>
              <a:ext uri="{FF2B5EF4-FFF2-40B4-BE49-F238E27FC236}">
                <a16:creationId xmlns:a16="http://schemas.microsoft.com/office/drawing/2014/main" id="{9ABD2568-206C-460F-1DF8-DB53FEB855F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57972" y="1261159"/>
            <a:ext cx="8809483" cy="4359018"/>
          </a:xfrm>
          <a:prstGeom prst="rect">
            <a:avLst/>
          </a:prstGeom>
        </p:spPr>
      </p:pic>
      <p:sp>
        <p:nvSpPr>
          <p:cNvPr id="8" name="文字方塊 7">
            <a:extLst>
              <a:ext uri="{FF2B5EF4-FFF2-40B4-BE49-F238E27FC236}">
                <a16:creationId xmlns:a16="http://schemas.microsoft.com/office/drawing/2014/main" id="{E915B343-4860-F2FF-2498-03122D8AF993}"/>
              </a:ext>
            </a:extLst>
          </p:cNvPr>
          <p:cNvSpPr txBox="1"/>
          <p:nvPr/>
        </p:nvSpPr>
        <p:spPr>
          <a:xfrm>
            <a:off x="0" y="6054469"/>
            <a:ext cx="6278880" cy="415307"/>
          </a:xfrm>
          <a:prstGeom prst="rect">
            <a:avLst/>
          </a:prstGeom>
          <a:noFill/>
        </p:spPr>
        <p:txBody>
          <a:bodyPr wrap="square">
            <a:spAutoFit/>
          </a:bodyPr>
          <a:lstStyle/>
          <a:p>
            <a:pPr marL="342900" indent="-342900" defTabSz="914080">
              <a:lnSpc>
                <a:spcPct val="130000"/>
              </a:lnSpc>
              <a:buFont typeface="+mj-lt"/>
              <a:buAutoNum type="arabicPeriod" startAt="4"/>
            </a:pPr>
            <a:r>
              <a:rPr lang="zh-TW" altLang="en-US" dirty="0">
                <a:latin typeface="Arial" panose="020B0604020202020204" pitchFamily="34" charset="0"/>
                <a:ea typeface="微軟正黑體" panose="020B0604030504040204" pitchFamily="34" charset="-120"/>
              </a:rPr>
              <a:t>各個特徵做分析及統整分類</a:t>
            </a:r>
            <a:endParaRPr lang="zh-CN" altLang="en-US" dirty="0">
              <a:solidFill>
                <a:schemeClr val="tx1">
                  <a:lumMod val="65000"/>
                  <a:lumOff val="35000"/>
                  <a:alpha val="70000"/>
                </a:schemeClr>
              </a:solidFill>
              <a:latin typeface="Arial" panose="020B0604020202020204" pitchFamily="34" charset="0"/>
              <a:ea typeface="微軟正黑體" panose="020B0604030504040204" pitchFamily="34" charset="-120"/>
            </a:endParaRPr>
          </a:p>
        </p:txBody>
      </p:sp>
      <p:sp>
        <p:nvSpPr>
          <p:cNvPr id="35" name="文字方塊 34">
            <a:extLst>
              <a:ext uri="{FF2B5EF4-FFF2-40B4-BE49-F238E27FC236}">
                <a16:creationId xmlns:a16="http://schemas.microsoft.com/office/drawing/2014/main" id="{8FFB1F2C-EE36-CA64-F410-1E5A990E9279}"/>
              </a:ext>
            </a:extLst>
          </p:cNvPr>
          <p:cNvSpPr txBox="1"/>
          <p:nvPr/>
        </p:nvSpPr>
        <p:spPr>
          <a:xfrm>
            <a:off x="0" y="2492986"/>
            <a:ext cx="3294220" cy="775405"/>
          </a:xfrm>
          <a:prstGeom prst="rect">
            <a:avLst/>
          </a:prstGeom>
          <a:noFill/>
        </p:spPr>
        <p:txBody>
          <a:bodyPr wrap="square">
            <a:spAutoFit/>
          </a:bodyPr>
          <a:lstStyle/>
          <a:p>
            <a:pPr marL="342900" marR="0" lvl="0" indent="-342900" defTabSz="914102" fontAlgn="auto">
              <a:lnSpc>
                <a:spcPct val="130000"/>
              </a:lnSpc>
              <a:spcBef>
                <a:spcPts val="0"/>
              </a:spcBef>
              <a:spcAft>
                <a:spcPts val="0"/>
              </a:spcAft>
              <a:buClrTx/>
              <a:buSzTx/>
              <a:buFont typeface="+mj-lt"/>
              <a:buAutoNum type="arabicPeriod" startAt="2"/>
              <a:tabLst/>
              <a:defRPr/>
            </a:pPr>
            <a:r>
              <a:rPr lang="zh-TW" altLang="en-US" dirty="0">
                <a:latin typeface="Arial" panose="020B0604020202020204" pitchFamily="34" charset="0"/>
                <a:ea typeface="微軟正黑體" panose="020B0604030504040204" pitchFamily="34" charset="-120"/>
              </a:rPr>
              <a:t>將蒐集到的資料先進行中文斷詞分析</a:t>
            </a:r>
            <a:endParaRPr lang="en-US" altLang="zh-TW" dirty="0">
              <a:latin typeface="Arial" panose="020B0604020202020204" pitchFamily="34" charset="0"/>
              <a:ea typeface="微軟正黑體" panose="020B0604030504040204" pitchFamily="34" charset="-120"/>
            </a:endParaRPr>
          </a:p>
        </p:txBody>
      </p:sp>
      <p:pic>
        <p:nvPicPr>
          <p:cNvPr id="2" name="圖片 1">
            <a:extLst>
              <a:ext uri="{FF2B5EF4-FFF2-40B4-BE49-F238E27FC236}">
                <a16:creationId xmlns:a16="http://schemas.microsoft.com/office/drawing/2014/main" id="{FAE43246-0DEA-D039-A16D-DC2E28254154}"/>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4116378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64" presetClass="path" presetSubtype="0" decel="100000" fill="hold" grpId="1" nodeType="withEffect">
                                  <p:stCondLst>
                                    <p:cond delay="0"/>
                                  </p:stCondLst>
                                  <p:childTnLst>
                                    <p:animMotion origin="layout" path="M -3.33333E-6 0.03912 L -3.33333E-6 -3.7037E-7 " pathEditMode="relative" rAng="0" ptsTypes="AA">
                                      <p:cBhvr>
                                        <p:cTn id="27" dur="500" fill="hold"/>
                                        <p:tgtEl>
                                          <p:spTgt spid="25"/>
                                        </p:tgtEl>
                                        <p:attrNameLst>
                                          <p:attrName>ppt_x</p:attrName>
                                          <p:attrName>ppt_y</p:attrName>
                                        </p:attrNameLst>
                                      </p:cBhvr>
                                      <p:rCtr x="0" y="-1968"/>
                                    </p:animMotion>
                                  </p:childTnLst>
                                </p:cTn>
                              </p:par>
                              <p:par>
                                <p:cTn id="28" presetID="14"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randombar(horizontal)">
                                      <p:cBhvr>
                                        <p:cTn id="30" dur="500"/>
                                        <p:tgtEl>
                                          <p:spTgt spid="24"/>
                                        </p:tgtEl>
                                      </p:cBhvr>
                                    </p:animEffect>
                                  </p:childTnLst>
                                </p:cTn>
                              </p:par>
                              <p:par>
                                <p:cTn id="31" presetID="64" presetClass="path" presetSubtype="0" decel="100000" fill="hold" grpId="1" nodeType="withEffect">
                                  <p:stCondLst>
                                    <p:cond delay="0"/>
                                  </p:stCondLst>
                                  <p:childTnLst>
                                    <p:animMotion origin="layout" path="M 3.33333E-6 0.03912 L 3.33333E-6 7.40741E-7 " pathEditMode="relative" rAng="0" ptsTypes="AA">
                                      <p:cBhvr>
                                        <p:cTn id="32" dur="500" fill="hold"/>
                                        <p:tgtEl>
                                          <p:spTgt spid="24"/>
                                        </p:tgtEl>
                                        <p:attrNameLst>
                                          <p:attrName>ppt_x</p:attrName>
                                          <p:attrName>ppt_y</p:attrName>
                                        </p:attrNameLst>
                                      </p:cBhvr>
                                      <p:rCtr x="0" y="-1968"/>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par>
                          <p:cTn id="59" fill="hold">
                            <p:stCondLst>
                              <p:cond delay="0"/>
                            </p:stCondLst>
                            <p:childTnLst>
                              <p:par>
                                <p:cTn id="60" presetID="10" presetClass="entr" presetSubtype="0"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22" grpId="0"/>
      <p:bldP spid="23" grpId="0" animBg="1"/>
      <p:bldP spid="24" grpId="0"/>
      <p:bldP spid="24" grpId="1"/>
      <p:bldP spid="25" grpId="0" animBg="1"/>
      <p:bldP spid="25" grpId="1" animBg="1"/>
      <p:bldP spid="3" grpId="0"/>
      <p:bldP spid="8"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8000FE9-883E-0F2E-286A-AA205403472B}"/>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9BAC061D-5053-A89B-AB30-2909FF42DAC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44CC78E-37A9-E294-EE94-1363537E136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6" name="PA-↘">
                <a:extLst>
                  <a:ext uri="{FF2B5EF4-FFF2-40B4-BE49-F238E27FC236}">
                    <a16:creationId xmlns:a16="http://schemas.microsoft.com/office/drawing/2014/main" id="{B5E7D29F-E42B-D7F6-B037-48EA31E40A3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sp>
            <p:nvSpPr>
              <p:cNvPr id="7" name="PA-1">
                <a:extLst>
                  <a:ext uri="{FF2B5EF4-FFF2-40B4-BE49-F238E27FC236}">
                    <a16:creationId xmlns:a16="http://schemas.microsoft.com/office/drawing/2014/main" id="{48F38489-8E8B-0389-EF18-760594D0F258}"/>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Arial" panose="020B0604020202020204" pitchFamily="34" charset="0"/>
                  <a:ea typeface="微軟正黑體" panose="020B0604030504040204" pitchFamily="34" charset="-120"/>
                </a:endParaRPr>
              </a:p>
            </p:txBody>
          </p:sp>
        </p:grpSp>
        <p:sp>
          <p:nvSpPr>
            <p:cNvPr id="4" name="PA-文本框 24">
              <a:extLst>
                <a:ext uri="{FF2B5EF4-FFF2-40B4-BE49-F238E27FC236}">
                  <a16:creationId xmlns:a16="http://schemas.microsoft.com/office/drawing/2014/main" id="{857A1D75-8B0A-493C-E7E0-103F7B40FC2F}"/>
                </a:ext>
              </a:extLst>
            </p:cNvPr>
            <p:cNvSpPr txBox="1"/>
            <p:nvPr>
              <p:custDataLst>
                <p:tags r:id="rId1"/>
              </p:custDataLst>
            </p:nvPr>
          </p:nvSpPr>
          <p:spPr>
            <a:xfrm>
              <a:off x="2733148" y="4317885"/>
              <a:ext cx="190041"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latin typeface="Arial" panose="020B0604020202020204" pitchFamily="34" charset="0"/>
                  <a:ea typeface="微軟正黑體" panose="020B0604030504040204" pitchFamily="34" charset="-120"/>
                </a:rPr>
                <a:t>2</a:t>
              </a:r>
            </a:p>
          </p:txBody>
        </p:sp>
      </p:grpSp>
      <p:sp>
        <p:nvSpPr>
          <p:cNvPr id="8" name="TextBox 14">
            <a:extLst>
              <a:ext uri="{FF2B5EF4-FFF2-40B4-BE49-F238E27FC236}">
                <a16:creationId xmlns:a16="http://schemas.microsoft.com/office/drawing/2014/main" id="{A5981BE7-D8F3-C127-9ABD-C71438DD8C58}"/>
              </a:ext>
            </a:extLst>
          </p:cNvPr>
          <p:cNvSpPr txBox="1"/>
          <p:nvPr/>
        </p:nvSpPr>
        <p:spPr>
          <a:xfrm>
            <a:off x="1081300" y="356305"/>
            <a:ext cx="587681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Arial" panose="020B0604020202020204" pitchFamily="34" charset="0"/>
                <a:ea typeface="微軟正黑體" panose="020B0604030504040204" pitchFamily="34" charset="-120"/>
              </a:rPr>
              <a:t>可行性分析</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sym typeface="Calibri" panose="020F0502020204030204" pitchFamily="34" charset="0"/>
              </a:rPr>
              <a:t>市場可行性</a:t>
            </a:r>
            <a:endParaRPr lang="zh-CN" altLang="en-US" dirty="0">
              <a:latin typeface="Arial" panose="020B0604020202020204" pitchFamily="34" charset="0"/>
              <a:ea typeface="微軟正黑體" panose="020B0604030504040204" pitchFamily="34" charset="-120"/>
              <a:sym typeface="Calibri" panose="020F0502020204030204" pitchFamily="34" charset="0"/>
            </a:endParaRPr>
          </a:p>
        </p:txBody>
      </p:sp>
      <p:pic>
        <p:nvPicPr>
          <p:cNvPr id="31" name="圖片 30" descr="一張含有 文字, 螢幕擷取畫面, 字型, 圖表 的圖片&#10;&#10;自動產生的描述">
            <a:extLst>
              <a:ext uri="{FF2B5EF4-FFF2-40B4-BE49-F238E27FC236}">
                <a16:creationId xmlns:a16="http://schemas.microsoft.com/office/drawing/2014/main" id="{23F3AAE4-8681-07B8-6B33-DED6AE68B2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519" y="1839235"/>
            <a:ext cx="5294608" cy="3314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文字方塊 31">
            <a:extLst>
              <a:ext uri="{FF2B5EF4-FFF2-40B4-BE49-F238E27FC236}">
                <a16:creationId xmlns:a16="http://schemas.microsoft.com/office/drawing/2014/main" id="{AABC3088-11C3-2F63-2CA2-75FE5BC19321}"/>
              </a:ext>
            </a:extLst>
          </p:cNvPr>
          <p:cNvSpPr txBox="1"/>
          <p:nvPr/>
        </p:nvSpPr>
        <p:spPr>
          <a:xfrm>
            <a:off x="2001063" y="5332528"/>
            <a:ext cx="3406680" cy="400110"/>
          </a:xfrm>
          <a:prstGeom prst="rect">
            <a:avLst/>
          </a:prstGeom>
          <a:noFill/>
        </p:spPr>
        <p:txBody>
          <a:bodyPr wrap="square">
            <a:spAutoFit/>
          </a:bodyPr>
          <a:lstStyle/>
          <a:p>
            <a:pPr defTabSz="685783">
              <a:spcBef>
                <a:spcPts val="751"/>
              </a:spcBef>
            </a:pPr>
            <a:r>
              <a:rPr lang="zh-TW" altLang="en-US" sz="2000" b="1" dirty="0">
                <a:latin typeface="Arial" panose="020B0604020202020204" pitchFamily="34" charset="0"/>
                <a:ea typeface="微軟正黑體" panose="020B0604030504040204" pitchFamily="34" charset="-120"/>
              </a:rPr>
              <a:t>受不實評論困擾之訪談占比</a:t>
            </a:r>
          </a:p>
        </p:txBody>
      </p:sp>
      <p:sp>
        <p:nvSpPr>
          <p:cNvPr id="33" name="等腰三角形 32">
            <a:extLst>
              <a:ext uri="{FF2B5EF4-FFF2-40B4-BE49-F238E27FC236}">
                <a16:creationId xmlns:a16="http://schemas.microsoft.com/office/drawing/2014/main" id="{CA281249-CF58-92B2-EA5F-A3D900E5CABB}"/>
              </a:ext>
            </a:extLst>
          </p:cNvPr>
          <p:cNvSpPr/>
          <p:nvPr/>
        </p:nvSpPr>
        <p:spPr>
          <a:xfrm>
            <a:off x="1726353" y="5426268"/>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Arial" panose="020B0604020202020204" pitchFamily="34" charset="0"/>
              <a:ea typeface="微軟正黑體" panose="020B0604030504040204" pitchFamily="34" charset="-120"/>
            </a:endParaRPr>
          </a:p>
        </p:txBody>
      </p:sp>
      <p:sp>
        <p:nvSpPr>
          <p:cNvPr id="11" name="Text Placeholder 33">
            <a:extLst>
              <a:ext uri="{FF2B5EF4-FFF2-40B4-BE49-F238E27FC236}">
                <a16:creationId xmlns:a16="http://schemas.microsoft.com/office/drawing/2014/main" id="{388E0E0F-3C11-4A88-3293-509AC8F93CC8}"/>
              </a:ext>
            </a:extLst>
          </p:cNvPr>
          <p:cNvSpPr txBox="1">
            <a:spLocks/>
          </p:cNvSpPr>
          <p:nvPr/>
        </p:nvSpPr>
        <p:spPr>
          <a:xfrm>
            <a:off x="6754760" y="3429005"/>
            <a:ext cx="5437239"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消費者角度</a:t>
            </a:r>
            <a:r>
              <a:rPr lang="en-US" altLang="zh-TW"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a:t>
            </a:r>
            <a:r>
              <a:rPr lang="zh-TW" altLang="en-US"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難以參考評論</a:t>
            </a:r>
            <a:endParaRPr lang="en-US" altLang="zh-TW"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endParaRPr>
          </a:p>
        </p:txBody>
      </p:sp>
      <p:sp>
        <p:nvSpPr>
          <p:cNvPr id="12" name="Text Placeholder 33">
            <a:extLst>
              <a:ext uri="{FF2B5EF4-FFF2-40B4-BE49-F238E27FC236}">
                <a16:creationId xmlns:a16="http://schemas.microsoft.com/office/drawing/2014/main" id="{1ADB4371-33C7-7D9C-7C98-60D4E7009EB9}"/>
              </a:ext>
            </a:extLst>
          </p:cNvPr>
          <p:cNvSpPr txBox="1">
            <a:spLocks/>
          </p:cNvSpPr>
          <p:nvPr/>
        </p:nvSpPr>
        <p:spPr>
          <a:xfrm>
            <a:off x="6754759" y="5928509"/>
            <a:ext cx="5437239"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店家角度</a:t>
            </a:r>
            <a:r>
              <a:rPr lang="en-US" altLang="zh-TW"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a:t>
            </a:r>
            <a:r>
              <a:rPr lang="zh-TW" altLang="en-US"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rPr>
              <a:t>無法瞭解自身問題</a:t>
            </a:r>
            <a:endParaRPr lang="en-US" altLang="zh-TW" sz="2800" dirty="0">
              <a:solidFill>
                <a:schemeClr val="accent1">
                  <a:lumMod val="50000"/>
                </a:schemeClr>
              </a:solidFill>
              <a:latin typeface="Arial" panose="020B0604020202020204" pitchFamily="34" charset="0"/>
              <a:ea typeface="微軟正黑體" panose="020B0604030504040204" pitchFamily="34" charset="-120"/>
              <a:sym typeface="Arial" panose="020B0604020202020204" pitchFamily="34" charset="0"/>
            </a:endParaRPr>
          </a:p>
        </p:txBody>
      </p:sp>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6881" y="4164296"/>
            <a:ext cx="1904994" cy="1685920"/>
          </a:xfrm>
          <a:prstGeom prst="rect">
            <a:avLst/>
          </a:prstGeom>
        </p:spPr>
      </p:pic>
      <p:pic>
        <p:nvPicPr>
          <p:cNvPr id="10" name="圖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93" y="915609"/>
            <a:ext cx="2203769" cy="2378168"/>
          </a:xfrm>
          <a:prstGeom prst="rect">
            <a:avLst/>
          </a:prstGeom>
        </p:spPr>
      </p:pic>
    </p:spTree>
    <p:extLst>
      <p:ext uri="{BB962C8B-B14F-4D97-AF65-F5344CB8AC3E}">
        <p14:creationId xmlns:p14="http://schemas.microsoft.com/office/powerpoint/2010/main" val="4161112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1000"/>
                                        <p:tgtEl>
                                          <p:spTgt spid="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ircle(in)">
                                      <p:cBhvr>
                                        <p:cTn id="10" dur="1000"/>
                                        <p:tgtEl>
                                          <p:spTgt spid="3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circle(in)">
                                      <p:cBhvr>
                                        <p:cTn id="13" dur="1000"/>
                                        <p:tgtEl>
                                          <p:spTgt spid="33"/>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strVal val="#ppt_w*0.70"/>
                                          </p:val>
                                        </p:tav>
                                        <p:tav tm="100000">
                                          <p:val>
                                            <p:strVal val="#ppt_w"/>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animEffect transition="in" filter="fade">
                                      <p:cBhvr>
                                        <p:cTn id="22" dur="1000"/>
                                        <p:tgtEl>
                                          <p:spTgt spid="11"/>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Lst>
</file>

<file path=ppt/tags/tag103.xml><?xml version="1.0" encoding="utf-8"?>
<p:tagLst xmlns:a="http://schemas.openxmlformats.org/drawingml/2006/main" xmlns:r="http://schemas.openxmlformats.org/officeDocument/2006/relationships" xmlns:p="http://schemas.openxmlformats.org/presentationml/2006/main">
  <p:tag name="PA" val="v5.2.9"/>
</p:tagLst>
</file>

<file path=ppt/tags/tag104.xml><?xml version="1.0" encoding="utf-8"?>
<p:tagLst xmlns:a="http://schemas.openxmlformats.org/drawingml/2006/main" xmlns:r="http://schemas.openxmlformats.org/officeDocument/2006/relationships" xmlns:p="http://schemas.openxmlformats.org/presentationml/2006/main">
  <p:tag name="PA" val="v5.2.9"/>
</p:tagLst>
</file>

<file path=ppt/tags/tag105.xml><?xml version="1.0" encoding="utf-8"?>
<p:tagLst xmlns:a="http://schemas.openxmlformats.org/drawingml/2006/main" xmlns:r="http://schemas.openxmlformats.org/officeDocument/2006/relationships" xmlns:p="http://schemas.openxmlformats.org/presentationml/2006/main">
  <p:tag name="PA" val="v5.2.9"/>
</p:tagLst>
</file>

<file path=ppt/tags/tag106.xml><?xml version="1.0" encoding="utf-8"?>
<p:tagLst xmlns:a="http://schemas.openxmlformats.org/drawingml/2006/main" xmlns:r="http://schemas.openxmlformats.org/officeDocument/2006/relationships" xmlns:p="http://schemas.openxmlformats.org/presentationml/2006/main">
  <p:tag name="PA" val="v5.2.9"/>
</p:tagLst>
</file>

<file path=ppt/tags/tag107.xml><?xml version="1.0" encoding="utf-8"?>
<p:tagLst xmlns:a="http://schemas.openxmlformats.org/drawingml/2006/main" xmlns:r="http://schemas.openxmlformats.org/officeDocument/2006/relationships" xmlns:p="http://schemas.openxmlformats.org/presentationml/2006/main">
  <p:tag name="PA" val="v5.2.9"/>
</p:tagLst>
</file>

<file path=ppt/tags/tag108.xml><?xml version="1.0" encoding="utf-8"?>
<p:tagLst xmlns:a="http://schemas.openxmlformats.org/drawingml/2006/main" xmlns:r="http://schemas.openxmlformats.org/officeDocument/2006/relationships" xmlns:p="http://schemas.openxmlformats.org/presentationml/2006/main">
  <p:tag name="PA" val="v5.2.9"/>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10.xml><?xml version="1.0" encoding="utf-8"?>
<p:tagLst xmlns:a="http://schemas.openxmlformats.org/drawingml/2006/main" xmlns:r="http://schemas.openxmlformats.org/officeDocument/2006/relationships" xmlns:p="http://schemas.openxmlformats.org/presentationml/2006/main">
  <p:tag name="PA" val="v5.2.9"/>
</p:tagLst>
</file>

<file path=ppt/tags/tag111.xml><?xml version="1.0" encoding="utf-8"?>
<p:tagLst xmlns:a="http://schemas.openxmlformats.org/drawingml/2006/main" xmlns:r="http://schemas.openxmlformats.org/officeDocument/2006/relationships" xmlns:p="http://schemas.openxmlformats.org/presentationml/2006/main">
  <p:tag name="PA" val="v5.2.9"/>
</p:tagLst>
</file>

<file path=ppt/tags/tag112.xml><?xml version="1.0" encoding="utf-8"?>
<p:tagLst xmlns:a="http://schemas.openxmlformats.org/drawingml/2006/main" xmlns:r="http://schemas.openxmlformats.org/officeDocument/2006/relationships" xmlns:p="http://schemas.openxmlformats.org/presentationml/2006/main">
  <p:tag name="PA" val="v5.2.9"/>
</p:tagLst>
</file>

<file path=ppt/tags/tag113.xml><?xml version="1.0" encoding="utf-8"?>
<p:tagLst xmlns:a="http://schemas.openxmlformats.org/drawingml/2006/main" xmlns:r="http://schemas.openxmlformats.org/officeDocument/2006/relationships" xmlns:p="http://schemas.openxmlformats.org/presentationml/2006/main">
  <p:tag name="PA" val="v5.2.9"/>
</p:tagLst>
</file>

<file path=ppt/tags/tag114.xml><?xml version="1.0" encoding="utf-8"?>
<p:tagLst xmlns:a="http://schemas.openxmlformats.org/drawingml/2006/main" xmlns:r="http://schemas.openxmlformats.org/officeDocument/2006/relationships" xmlns:p="http://schemas.openxmlformats.org/presentationml/2006/main">
  <p:tag name="PA" val="v5.2.9"/>
</p:tagLst>
</file>

<file path=ppt/tags/tag115.xml><?xml version="1.0" encoding="utf-8"?>
<p:tagLst xmlns:a="http://schemas.openxmlformats.org/drawingml/2006/main" xmlns:r="http://schemas.openxmlformats.org/officeDocument/2006/relationships" xmlns:p="http://schemas.openxmlformats.org/presentationml/2006/main">
  <p:tag name="PA" val="v5.2.9"/>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PA" val="v5.2.9"/>
</p:tagLst>
</file>

<file path=ppt/tags/tag118.xml><?xml version="1.0" encoding="utf-8"?>
<p:tagLst xmlns:a="http://schemas.openxmlformats.org/drawingml/2006/main" xmlns:r="http://schemas.openxmlformats.org/officeDocument/2006/relationships" xmlns:p="http://schemas.openxmlformats.org/presentationml/2006/main">
  <p:tag name="PA" val="v5.2.9"/>
</p:tagLst>
</file>

<file path=ppt/tags/tag119.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20.xml><?xml version="1.0" encoding="utf-8"?>
<p:tagLst xmlns:a="http://schemas.openxmlformats.org/drawingml/2006/main" xmlns:r="http://schemas.openxmlformats.org/officeDocument/2006/relationships" xmlns:p="http://schemas.openxmlformats.org/presentationml/2006/main">
  <p:tag name="PA" val="v5.2.9"/>
</p:tagLst>
</file>

<file path=ppt/tags/tag121.xml><?xml version="1.0" encoding="utf-8"?>
<p:tagLst xmlns:a="http://schemas.openxmlformats.org/drawingml/2006/main" xmlns:r="http://schemas.openxmlformats.org/officeDocument/2006/relationships" xmlns:p="http://schemas.openxmlformats.org/presentationml/2006/main">
  <p:tag name="PA" val="v5.2.9"/>
</p:tagLst>
</file>

<file path=ppt/tags/tag122.xml><?xml version="1.0" encoding="utf-8"?>
<p:tagLst xmlns:a="http://schemas.openxmlformats.org/drawingml/2006/main" xmlns:r="http://schemas.openxmlformats.org/officeDocument/2006/relationships" xmlns:p="http://schemas.openxmlformats.org/presentationml/2006/main">
  <p:tag name="PA" val="v5.2.9"/>
</p:tagLst>
</file>

<file path=ppt/tags/tag123.xml><?xml version="1.0" encoding="utf-8"?>
<p:tagLst xmlns:a="http://schemas.openxmlformats.org/drawingml/2006/main" xmlns:r="http://schemas.openxmlformats.org/officeDocument/2006/relationships" xmlns:p="http://schemas.openxmlformats.org/presentationml/2006/main">
  <p:tag name="PA" val="v5.2.9"/>
</p:tagLst>
</file>

<file path=ppt/tags/tag124.xml><?xml version="1.0" encoding="utf-8"?>
<p:tagLst xmlns:a="http://schemas.openxmlformats.org/drawingml/2006/main" xmlns:r="http://schemas.openxmlformats.org/officeDocument/2006/relationships" xmlns:p="http://schemas.openxmlformats.org/presentationml/2006/main">
  <p:tag name="PA" val="v5.2.9"/>
</p:tagLst>
</file>

<file path=ppt/tags/tag125.xml><?xml version="1.0" encoding="utf-8"?>
<p:tagLst xmlns:a="http://schemas.openxmlformats.org/drawingml/2006/main" xmlns:r="http://schemas.openxmlformats.org/officeDocument/2006/relationships" xmlns:p="http://schemas.openxmlformats.org/presentationml/2006/main">
  <p:tag name="PA" val="v5.2.9"/>
</p:tagLst>
</file>

<file path=ppt/tags/tag126.xml><?xml version="1.0" encoding="utf-8"?>
<p:tagLst xmlns:a="http://schemas.openxmlformats.org/drawingml/2006/main" xmlns:r="http://schemas.openxmlformats.org/officeDocument/2006/relationships" xmlns:p="http://schemas.openxmlformats.org/presentationml/2006/main">
  <p:tag name="PA" val="v5.2.9"/>
</p:tagLst>
</file>

<file path=ppt/tags/tag127.xml><?xml version="1.0" encoding="utf-8"?>
<p:tagLst xmlns:a="http://schemas.openxmlformats.org/drawingml/2006/main" xmlns:r="http://schemas.openxmlformats.org/officeDocument/2006/relationships" xmlns:p="http://schemas.openxmlformats.org/presentationml/2006/main">
  <p:tag name="PA" val="v5.2.9"/>
</p:tagLst>
</file>

<file path=ppt/tags/tag128.xml><?xml version="1.0" encoding="utf-8"?>
<p:tagLst xmlns:a="http://schemas.openxmlformats.org/drawingml/2006/main" xmlns:r="http://schemas.openxmlformats.org/officeDocument/2006/relationships" xmlns:p="http://schemas.openxmlformats.org/presentationml/2006/main">
  <p:tag name="PA" val="v5.2.9"/>
</p:tagLst>
</file>

<file path=ppt/tags/tag129.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30.xml><?xml version="1.0" encoding="utf-8"?>
<p:tagLst xmlns:a="http://schemas.openxmlformats.org/drawingml/2006/main" xmlns:r="http://schemas.openxmlformats.org/officeDocument/2006/relationships" xmlns:p="http://schemas.openxmlformats.org/presentationml/2006/main">
  <p:tag name="PA" val="v5.2.9"/>
</p:tagLst>
</file>

<file path=ppt/tags/tag131.xml><?xml version="1.0" encoding="utf-8"?>
<p:tagLst xmlns:a="http://schemas.openxmlformats.org/drawingml/2006/main" xmlns:r="http://schemas.openxmlformats.org/officeDocument/2006/relationships" xmlns:p="http://schemas.openxmlformats.org/presentationml/2006/main">
  <p:tag name="PA" val="v5.2.9"/>
</p:tagLst>
</file>

<file path=ppt/tags/tag132.xml><?xml version="1.0" encoding="utf-8"?>
<p:tagLst xmlns:a="http://schemas.openxmlformats.org/drawingml/2006/main" xmlns:r="http://schemas.openxmlformats.org/officeDocument/2006/relationships" xmlns:p="http://schemas.openxmlformats.org/presentationml/2006/main">
  <p:tag name="PA" val="v5.2.9"/>
</p:tagLst>
</file>

<file path=ppt/tags/tag133.xml><?xml version="1.0" encoding="utf-8"?>
<p:tagLst xmlns:a="http://schemas.openxmlformats.org/drawingml/2006/main" xmlns:r="http://schemas.openxmlformats.org/officeDocument/2006/relationships" xmlns:p="http://schemas.openxmlformats.org/presentationml/2006/main">
  <p:tag name="PA" val="v5.2.9"/>
</p:tagLst>
</file>

<file path=ppt/tags/tag134.xml><?xml version="1.0" encoding="utf-8"?>
<p:tagLst xmlns:a="http://schemas.openxmlformats.org/drawingml/2006/main" xmlns:r="http://schemas.openxmlformats.org/officeDocument/2006/relationships" xmlns:p="http://schemas.openxmlformats.org/presentationml/2006/main">
  <p:tag name="PA" val="v5.2.9"/>
</p:tagLst>
</file>

<file path=ppt/tags/tag135.xml><?xml version="1.0" encoding="utf-8"?>
<p:tagLst xmlns:a="http://schemas.openxmlformats.org/drawingml/2006/main" xmlns:r="http://schemas.openxmlformats.org/officeDocument/2006/relationships" xmlns:p="http://schemas.openxmlformats.org/presentationml/2006/main">
  <p:tag name="PA" val="v5.2.9"/>
</p:tagLst>
</file>

<file path=ppt/tags/tag136.xml><?xml version="1.0" encoding="utf-8"?>
<p:tagLst xmlns:a="http://schemas.openxmlformats.org/drawingml/2006/main" xmlns:r="http://schemas.openxmlformats.org/officeDocument/2006/relationships" xmlns:p="http://schemas.openxmlformats.org/presentationml/2006/main">
  <p:tag name="PA" val="v5.2.9"/>
</p:tagLst>
</file>

<file path=ppt/tags/tag137.xml><?xml version="1.0" encoding="utf-8"?>
<p:tagLst xmlns:a="http://schemas.openxmlformats.org/drawingml/2006/main" xmlns:r="http://schemas.openxmlformats.org/officeDocument/2006/relationships" xmlns:p="http://schemas.openxmlformats.org/presentationml/2006/main">
  <p:tag name="PA" val="v5.2.9"/>
</p:tagLst>
</file>

<file path=ppt/tags/tag138.xml><?xml version="1.0" encoding="utf-8"?>
<p:tagLst xmlns:a="http://schemas.openxmlformats.org/drawingml/2006/main" xmlns:r="http://schemas.openxmlformats.org/officeDocument/2006/relationships" xmlns:p="http://schemas.openxmlformats.org/presentationml/2006/main">
  <p:tag name="PA" val="v5.2.9"/>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PA" val="v5.2.9"/>
</p:tagLst>
</file>

<file path=ppt/tags/tag143.xml><?xml version="1.0" encoding="utf-8"?>
<p:tagLst xmlns:a="http://schemas.openxmlformats.org/drawingml/2006/main" xmlns:r="http://schemas.openxmlformats.org/officeDocument/2006/relationships" xmlns:p="http://schemas.openxmlformats.org/presentationml/2006/main">
  <p:tag name="PA" val="v5.2.9"/>
</p:tagLst>
</file>

<file path=ppt/tags/tag144.xml><?xml version="1.0" encoding="utf-8"?>
<p:tagLst xmlns:a="http://schemas.openxmlformats.org/drawingml/2006/main" xmlns:r="http://schemas.openxmlformats.org/officeDocument/2006/relationships" xmlns:p="http://schemas.openxmlformats.org/presentationml/2006/main">
  <p:tag name="PA" val="v5.2.9"/>
</p:tagLst>
</file>

<file path=ppt/tags/tag145.xml><?xml version="1.0" encoding="utf-8"?>
<p:tagLst xmlns:a="http://schemas.openxmlformats.org/drawingml/2006/main" xmlns:r="http://schemas.openxmlformats.org/officeDocument/2006/relationships" xmlns:p="http://schemas.openxmlformats.org/presentationml/2006/main">
  <p:tag name="PA" val="v5.2.9"/>
</p:tagLst>
</file>

<file path=ppt/tags/tag146.xml><?xml version="1.0" encoding="utf-8"?>
<p:tagLst xmlns:a="http://schemas.openxmlformats.org/drawingml/2006/main" xmlns:r="http://schemas.openxmlformats.org/officeDocument/2006/relationships" xmlns:p="http://schemas.openxmlformats.org/presentationml/2006/main">
  <p:tag name="PA" val="v5.2.9"/>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PA" val="v5.2.9"/>
</p:tagLst>
</file>

<file path=ppt/tags/tag169.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PA" val="v5.2.9"/>
</p:tagLst>
</file>

<file path=ppt/tags/tag173.xml><?xml version="1.0" encoding="utf-8"?>
<p:tagLst xmlns:a="http://schemas.openxmlformats.org/drawingml/2006/main" xmlns:r="http://schemas.openxmlformats.org/officeDocument/2006/relationships" xmlns:p="http://schemas.openxmlformats.org/presentationml/2006/main">
  <p:tag name="PA" val="v5.2.9"/>
</p:tagLst>
</file>

<file path=ppt/tags/tag174.xml><?xml version="1.0" encoding="utf-8"?>
<p:tagLst xmlns:a="http://schemas.openxmlformats.org/drawingml/2006/main" xmlns:r="http://schemas.openxmlformats.org/officeDocument/2006/relationships" xmlns:p="http://schemas.openxmlformats.org/presentationml/2006/main">
  <p:tag name="PA" val="v5.2.9"/>
</p:tagLst>
</file>

<file path=ppt/tags/tag175.xml><?xml version="1.0" encoding="utf-8"?>
<p:tagLst xmlns:a="http://schemas.openxmlformats.org/drawingml/2006/main" xmlns:r="http://schemas.openxmlformats.org/officeDocument/2006/relationships" xmlns:p="http://schemas.openxmlformats.org/presentationml/2006/main">
  <p:tag name="PA" val="v5.2.9"/>
</p:tagLst>
</file>

<file path=ppt/tags/tag176.xml><?xml version="1.0" encoding="utf-8"?>
<p:tagLst xmlns:a="http://schemas.openxmlformats.org/drawingml/2006/main" xmlns:r="http://schemas.openxmlformats.org/officeDocument/2006/relationships" xmlns:p="http://schemas.openxmlformats.org/presentationml/2006/main">
  <p:tag name="PA" val="v5.2.9"/>
</p:tagLst>
</file>

<file path=ppt/tags/tag177.xml><?xml version="1.0" encoding="utf-8"?>
<p:tagLst xmlns:a="http://schemas.openxmlformats.org/drawingml/2006/main" xmlns:r="http://schemas.openxmlformats.org/officeDocument/2006/relationships" xmlns:p="http://schemas.openxmlformats.org/presentationml/2006/main">
  <p:tag name="PA" val="v5.2.9"/>
</p:tagLst>
</file>

<file path=ppt/tags/tag178.xml><?xml version="1.0" encoding="utf-8"?>
<p:tagLst xmlns:a="http://schemas.openxmlformats.org/drawingml/2006/main" xmlns:r="http://schemas.openxmlformats.org/officeDocument/2006/relationships" xmlns:p="http://schemas.openxmlformats.org/presentationml/2006/main">
  <p:tag name="PA" val="v5.2.9"/>
</p:tagLst>
</file>

<file path=ppt/tags/tag179.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80.xml><?xml version="1.0" encoding="utf-8"?>
<p:tagLst xmlns:a="http://schemas.openxmlformats.org/drawingml/2006/main" xmlns:r="http://schemas.openxmlformats.org/officeDocument/2006/relationships" xmlns:p="http://schemas.openxmlformats.org/presentationml/2006/main">
  <p:tag name="PA" val="v5.2.9"/>
</p:tagLst>
</file>

<file path=ppt/tags/tag181.xml><?xml version="1.0" encoding="utf-8"?>
<p:tagLst xmlns:a="http://schemas.openxmlformats.org/drawingml/2006/main" xmlns:r="http://schemas.openxmlformats.org/officeDocument/2006/relationships" xmlns:p="http://schemas.openxmlformats.org/presentationml/2006/main">
  <p:tag name="PA" val="v5.2.9"/>
</p:tagLst>
</file>

<file path=ppt/tags/tag182.xml><?xml version="1.0" encoding="utf-8"?>
<p:tagLst xmlns:a="http://schemas.openxmlformats.org/drawingml/2006/main" xmlns:r="http://schemas.openxmlformats.org/officeDocument/2006/relationships" xmlns:p="http://schemas.openxmlformats.org/presentationml/2006/main">
  <p:tag name="PA" val="v5.2.9"/>
</p:tagLst>
</file>

<file path=ppt/tags/tag183.xml><?xml version="1.0" encoding="utf-8"?>
<p:tagLst xmlns:a="http://schemas.openxmlformats.org/drawingml/2006/main" xmlns:r="http://schemas.openxmlformats.org/officeDocument/2006/relationships" xmlns:p="http://schemas.openxmlformats.org/presentationml/2006/main">
  <p:tag name="PA" val="v5.2.9"/>
</p:tagLst>
</file>

<file path=ppt/tags/tag184.xml><?xml version="1.0" encoding="utf-8"?>
<p:tagLst xmlns:a="http://schemas.openxmlformats.org/drawingml/2006/main" xmlns:r="http://schemas.openxmlformats.org/officeDocument/2006/relationships" xmlns:p="http://schemas.openxmlformats.org/presentationml/2006/main">
  <p:tag name="PA" val="v5.2.9"/>
</p:tagLst>
</file>

<file path=ppt/tags/tag185.xml><?xml version="1.0" encoding="utf-8"?>
<p:tagLst xmlns:a="http://schemas.openxmlformats.org/drawingml/2006/main" xmlns:r="http://schemas.openxmlformats.org/officeDocument/2006/relationships" xmlns:p="http://schemas.openxmlformats.org/presentationml/2006/main">
  <p:tag name="PA" val="v5.2.9"/>
</p:tagLst>
</file>

<file path=ppt/tags/tag186.xml><?xml version="1.0" encoding="utf-8"?>
<p:tagLst xmlns:a="http://schemas.openxmlformats.org/drawingml/2006/main" xmlns:r="http://schemas.openxmlformats.org/officeDocument/2006/relationships" xmlns:p="http://schemas.openxmlformats.org/presentationml/2006/main">
  <p:tag name="PA" val="v5.2.9"/>
</p:tagLst>
</file>

<file path=ppt/tags/tag187.xml><?xml version="1.0" encoding="utf-8"?>
<p:tagLst xmlns:a="http://schemas.openxmlformats.org/drawingml/2006/main" xmlns:r="http://schemas.openxmlformats.org/officeDocument/2006/relationships" xmlns:p="http://schemas.openxmlformats.org/presentationml/2006/main">
  <p:tag name="PA" val="v5.2.9"/>
</p:tagLst>
</file>

<file path=ppt/tags/tag188.xml><?xml version="1.0" encoding="utf-8"?>
<p:tagLst xmlns:a="http://schemas.openxmlformats.org/drawingml/2006/main" xmlns:r="http://schemas.openxmlformats.org/officeDocument/2006/relationships" xmlns:p="http://schemas.openxmlformats.org/presentationml/2006/main">
  <p:tag name="PA" val="v5.2.9"/>
</p:tagLst>
</file>

<file path=ppt/tags/tag189.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190.xml><?xml version="1.0" encoding="utf-8"?>
<p:tagLst xmlns:a="http://schemas.openxmlformats.org/drawingml/2006/main" xmlns:r="http://schemas.openxmlformats.org/officeDocument/2006/relationships" xmlns:p="http://schemas.openxmlformats.org/presentationml/2006/main">
  <p:tag name="PA" val="v5.2.9"/>
</p:tagLst>
</file>

<file path=ppt/tags/tag191.xml><?xml version="1.0" encoding="utf-8"?>
<p:tagLst xmlns:a="http://schemas.openxmlformats.org/drawingml/2006/main" xmlns:r="http://schemas.openxmlformats.org/officeDocument/2006/relationships" xmlns:p="http://schemas.openxmlformats.org/presentationml/2006/main">
  <p:tag name="PA" val="v5.2.9"/>
</p:tagLst>
</file>

<file path=ppt/tags/tag192.xml><?xml version="1.0" encoding="utf-8"?>
<p:tagLst xmlns:a="http://schemas.openxmlformats.org/drawingml/2006/main" xmlns:r="http://schemas.openxmlformats.org/officeDocument/2006/relationships" xmlns:p="http://schemas.openxmlformats.org/presentationml/2006/main">
  <p:tag name="PA" val="v5.2.9"/>
</p:tagLst>
</file>

<file path=ppt/tags/tag193.xml><?xml version="1.0" encoding="utf-8"?>
<p:tagLst xmlns:a="http://schemas.openxmlformats.org/drawingml/2006/main" xmlns:r="http://schemas.openxmlformats.org/officeDocument/2006/relationships" xmlns:p="http://schemas.openxmlformats.org/presentationml/2006/main">
  <p:tag name="PA" val="v5.2.9"/>
</p:tagLst>
</file>

<file path=ppt/tags/tag194.xml><?xml version="1.0" encoding="utf-8"?>
<p:tagLst xmlns:a="http://schemas.openxmlformats.org/drawingml/2006/main" xmlns:r="http://schemas.openxmlformats.org/officeDocument/2006/relationships" xmlns:p="http://schemas.openxmlformats.org/presentationml/2006/main">
  <p:tag name="PA" val="v5.2.9"/>
</p:tagLst>
</file>

<file path=ppt/tags/tag195.xml><?xml version="1.0" encoding="utf-8"?>
<p:tagLst xmlns:a="http://schemas.openxmlformats.org/drawingml/2006/main" xmlns:r="http://schemas.openxmlformats.org/officeDocument/2006/relationships" xmlns:p="http://schemas.openxmlformats.org/presentationml/2006/main">
  <p:tag name="PA" val="v5.2.9"/>
</p:tagLst>
</file>

<file path=ppt/tags/tag196.xml><?xml version="1.0" encoding="utf-8"?>
<p:tagLst xmlns:a="http://schemas.openxmlformats.org/drawingml/2006/main" xmlns:r="http://schemas.openxmlformats.org/officeDocument/2006/relationships" xmlns:p="http://schemas.openxmlformats.org/presentationml/2006/main">
  <p:tag name="PA" val="v5.2.9"/>
</p:tagLst>
</file>

<file path=ppt/tags/tag197.xml><?xml version="1.0" encoding="utf-8"?>
<p:tagLst xmlns:a="http://schemas.openxmlformats.org/drawingml/2006/main" xmlns:r="http://schemas.openxmlformats.org/officeDocument/2006/relationships" xmlns:p="http://schemas.openxmlformats.org/presentationml/2006/main">
  <p:tag name="PA" val="v5.2.9"/>
</p:tagLst>
</file>

<file path=ppt/tags/tag198.xml><?xml version="1.0" encoding="utf-8"?>
<p:tagLst xmlns:a="http://schemas.openxmlformats.org/drawingml/2006/main" xmlns:r="http://schemas.openxmlformats.org/officeDocument/2006/relationships" xmlns:p="http://schemas.openxmlformats.org/presentationml/2006/main">
  <p:tag name="PA" val="v5.2.9"/>
</p:tagLst>
</file>

<file path=ppt/tags/tag19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00.xml><?xml version="1.0" encoding="utf-8"?>
<p:tagLst xmlns:a="http://schemas.openxmlformats.org/drawingml/2006/main" xmlns:r="http://schemas.openxmlformats.org/officeDocument/2006/relationships" xmlns:p="http://schemas.openxmlformats.org/presentationml/2006/main">
  <p:tag name="PA" val="v5.2.9"/>
</p:tagLst>
</file>

<file path=ppt/tags/tag201.xml><?xml version="1.0" encoding="utf-8"?>
<p:tagLst xmlns:a="http://schemas.openxmlformats.org/drawingml/2006/main" xmlns:r="http://schemas.openxmlformats.org/officeDocument/2006/relationships" xmlns:p="http://schemas.openxmlformats.org/presentationml/2006/main">
  <p:tag name="PA" val="v5.2.9"/>
</p:tagLst>
</file>

<file path=ppt/tags/tag202.xml><?xml version="1.0" encoding="utf-8"?>
<p:tagLst xmlns:a="http://schemas.openxmlformats.org/drawingml/2006/main" xmlns:r="http://schemas.openxmlformats.org/officeDocument/2006/relationships" xmlns:p="http://schemas.openxmlformats.org/presentationml/2006/main">
  <p:tag name="PA" val="v5.2.9"/>
</p:tagLst>
</file>

<file path=ppt/tags/tag203.xml><?xml version="1.0" encoding="utf-8"?>
<p:tagLst xmlns:a="http://schemas.openxmlformats.org/drawingml/2006/main" xmlns:r="http://schemas.openxmlformats.org/officeDocument/2006/relationships" xmlns:p="http://schemas.openxmlformats.org/presentationml/2006/main">
  <p:tag name="PA" val="v5.2.9"/>
</p:tagLst>
</file>

<file path=ppt/tags/tag204.xml><?xml version="1.0" encoding="utf-8"?>
<p:tagLst xmlns:a="http://schemas.openxmlformats.org/drawingml/2006/main" xmlns:r="http://schemas.openxmlformats.org/officeDocument/2006/relationships" xmlns:p="http://schemas.openxmlformats.org/presentationml/2006/main">
  <p:tag name="PA" val="v5.2.9"/>
</p:tagLst>
</file>

<file path=ppt/tags/tag205.xml><?xml version="1.0" encoding="utf-8"?>
<p:tagLst xmlns:a="http://schemas.openxmlformats.org/drawingml/2006/main" xmlns:r="http://schemas.openxmlformats.org/officeDocument/2006/relationships" xmlns:p="http://schemas.openxmlformats.org/presentationml/2006/main">
  <p:tag name="PA" val="v5.2.9"/>
</p:tagLst>
</file>

<file path=ppt/tags/tag206.xml><?xml version="1.0" encoding="utf-8"?>
<p:tagLst xmlns:a="http://schemas.openxmlformats.org/drawingml/2006/main" xmlns:r="http://schemas.openxmlformats.org/officeDocument/2006/relationships" xmlns:p="http://schemas.openxmlformats.org/presentationml/2006/main">
  <p:tag name="PA" val="v5.2.9"/>
</p:tagLst>
</file>

<file path=ppt/tags/tag207.xml><?xml version="1.0" encoding="utf-8"?>
<p:tagLst xmlns:a="http://schemas.openxmlformats.org/drawingml/2006/main" xmlns:r="http://schemas.openxmlformats.org/officeDocument/2006/relationships" xmlns:p="http://schemas.openxmlformats.org/presentationml/2006/main">
  <p:tag name="PA" val="v5.2.9"/>
</p:tagLst>
</file>

<file path=ppt/tags/tag208.xml><?xml version="1.0" encoding="utf-8"?>
<p:tagLst xmlns:a="http://schemas.openxmlformats.org/drawingml/2006/main" xmlns:r="http://schemas.openxmlformats.org/officeDocument/2006/relationships" xmlns:p="http://schemas.openxmlformats.org/presentationml/2006/main">
  <p:tag name="PA" val="v5.2.9"/>
</p:tagLst>
</file>

<file path=ppt/tags/tag209.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10.xml><?xml version="1.0" encoding="utf-8"?>
<p:tagLst xmlns:a="http://schemas.openxmlformats.org/drawingml/2006/main" xmlns:r="http://schemas.openxmlformats.org/officeDocument/2006/relationships" xmlns:p="http://schemas.openxmlformats.org/presentationml/2006/main">
  <p:tag name="PA" val="v5.2.9"/>
</p:tagLst>
</file>

<file path=ppt/tags/tag211.xml><?xml version="1.0" encoding="utf-8"?>
<p:tagLst xmlns:a="http://schemas.openxmlformats.org/drawingml/2006/main" xmlns:r="http://schemas.openxmlformats.org/officeDocument/2006/relationships" xmlns:p="http://schemas.openxmlformats.org/presentationml/2006/main">
  <p:tag name="PA" val="v5.2.9"/>
</p:tagLst>
</file>

<file path=ppt/tags/tag212.xml><?xml version="1.0" encoding="utf-8"?>
<p:tagLst xmlns:a="http://schemas.openxmlformats.org/drawingml/2006/main" xmlns:r="http://schemas.openxmlformats.org/officeDocument/2006/relationships" xmlns:p="http://schemas.openxmlformats.org/presentationml/2006/main">
  <p:tag name="PA" val="v5.2.9"/>
</p:tagLst>
</file>

<file path=ppt/tags/tag213.xml><?xml version="1.0" encoding="utf-8"?>
<p:tagLst xmlns:a="http://schemas.openxmlformats.org/drawingml/2006/main" xmlns:r="http://schemas.openxmlformats.org/officeDocument/2006/relationships" xmlns:p="http://schemas.openxmlformats.org/presentationml/2006/main">
  <p:tag name="PA" val="v5.2.9"/>
</p:tagLst>
</file>

<file path=ppt/tags/tag214.xml><?xml version="1.0" encoding="utf-8"?>
<p:tagLst xmlns:a="http://schemas.openxmlformats.org/drawingml/2006/main" xmlns:r="http://schemas.openxmlformats.org/officeDocument/2006/relationships" xmlns:p="http://schemas.openxmlformats.org/presentationml/2006/main">
  <p:tag name="PA" val="v5.2.9"/>
</p:tagLst>
</file>

<file path=ppt/tags/tag215.xml><?xml version="1.0" encoding="utf-8"?>
<p:tagLst xmlns:a="http://schemas.openxmlformats.org/drawingml/2006/main" xmlns:r="http://schemas.openxmlformats.org/officeDocument/2006/relationships" xmlns:p="http://schemas.openxmlformats.org/presentationml/2006/main">
  <p:tag name="PA" val="v5.2.9"/>
</p:tagLst>
</file>

<file path=ppt/tags/tag216.xml><?xml version="1.0" encoding="utf-8"?>
<p:tagLst xmlns:a="http://schemas.openxmlformats.org/drawingml/2006/main" xmlns:r="http://schemas.openxmlformats.org/officeDocument/2006/relationships" xmlns:p="http://schemas.openxmlformats.org/presentationml/2006/main">
  <p:tag name="PA" val="v5.2.9"/>
</p:tagLst>
</file>

<file path=ppt/tags/tag217.xml><?xml version="1.0" encoding="utf-8"?>
<p:tagLst xmlns:a="http://schemas.openxmlformats.org/drawingml/2006/main" xmlns:r="http://schemas.openxmlformats.org/officeDocument/2006/relationships" xmlns:p="http://schemas.openxmlformats.org/presentationml/2006/main">
  <p:tag name="PA" val="v5.2.9"/>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20.xml><?xml version="1.0" encoding="utf-8"?>
<p:tagLst xmlns:a="http://schemas.openxmlformats.org/drawingml/2006/main" xmlns:r="http://schemas.openxmlformats.org/officeDocument/2006/relationships" xmlns:p="http://schemas.openxmlformats.org/presentationml/2006/main">
  <p:tag name="PA" val="v5.2.9"/>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PA" val="v5.2.9"/>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PA" val="v5.2.9"/>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PA" val="v5.2.9"/>
</p:tagLst>
</file>

<file path=ppt/tags/tag237.xml><?xml version="1.0" encoding="utf-8"?>
<p:tagLst xmlns:a="http://schemas.openxmlformats.org/drawingml/2006/main" xmlns:r="http://schemas.openxmlformats.org/officeDocument/2006/relationships" xmlns:p="http://schemas.openxmlformats.org/presentationml/2006/main">
  <p:tag name="PA" val="v5.2.9"/>
</p:tagLst>
</file>

<file path=ppt/tags/tag238.xml><?xml version="1.0" encoding="utf-8"?>
<p:tagLst xmlns:a="http://schemas.openxmlformats.org/drawingml/2006/main" xmlns:r="http://schemas.openxmlformats.org/officeDocument/2006/relationships" xmlns:p="http://schemas.openxmlformats.org/presentationml/2006/main">
  <p:tag name="PA" val="v5.2.9"/>
</p:tagLst>
</file>

<file path=ppt/tags/tag239.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40.xml><?xml version="1.0" encoding="utf-8"?>
<p:tagLst xmlns:a="http://schemas.openxmlformats.org/drawingml/2006/main" xmlns:r="http://schemas.openxmlformats.org/officeDocument/2006/relationships" xmlns:p="http://schemas.openxmlformats.org/presentationml/2006/main">
  <p:tag name="PA" val="v5.2.9"/>
</p:tagLst>
</file>

<file path=ppt/tags/tag241.xml><?xml version="1.0" encoding="utf-8"?>
<p:tagLst xmlns:a="http://schemas.openxmlformats.org/drawingml/2006/main" xmlns:r="http://schemas.openxmlformats.org/officeDocument/2006/relationships" xmlns:p="http://schemas.openxmlformats.org/presentationml/2006/main">
  <p:tag name="PA" val="v5.2.9"/>
</p:tagLst>
</file>

<file path=ppt/tags/tag242.xml><?xml version="1.0" encoding="utf-8"?>
<p:tagLst xmlns:a="http://schemas.openxmlformats.org/drawingml/2006/main" xmlns:r="http://schemas.openxmlformats.org/officeDocument/2006/relationships" xmlns:p="http://schemas.openxmlformats.org/presentationml/2006/main">
  <p:tag name="PA" val="v5.2.9"/>
</p:tagLst>
</file>

<file path=ppt/tags/tag243.xml><?xml version="1.0" encoding="utf-8"?>
<p:tagLst xmlns:a="http://schemas.openxmlformats.org/drawingml/2006/main" xmlns:r="http://schemas.openxmlformats.org/officeDocument/2006/relationships" xmlns:p="http://schemas.openxmlformats.org/presentationml/2006/main">
  <p:tag name="PA" val="v5.2.9"/>
</p:tagLst>
</file>

<file path=ppt/tags/tag244.xml><?xml version="1.0" encoding="utf-8"?>
<p:tagLst xmlns:a="http://schemas.openxmlformats.org/drawingml/2006/main" xmlns:r="http://schemas.openxmlformats.org/officeDocument/2006/relationships" xmlns:p="http://schemas.openxmlformats.org/presentationml/2006/main">
  <p:tag name="PA" val="v5.2.9"/>
</p:tagLst>
</file>

<file path=ppt/tags/tag245.xml><?xml version="1.0" encoding="utf-8"?>
<p:tagLst xmlns:a="http://schemas.openxmlformats.org/drawingml/2006/main" xmlns:r="http://schemas.openxmlformats.org/officeDocument/2006/relationships" xmlns:p="http://schemas.openxmlformats.org/presentationml/2006/main">
  <p:tag name="PA" val="v5.2.9"/>
</p:tagLst>
</file>

<file path=ppt/tags/tag246.xml><?xml version="1.0" encoding="utf-8"?>
<p:tagLst xmlns:a="http://schemas.openxmlformats.org/drawingml/2006/main" xmlns:r="http://schemas.openxmlformats.org/officeDocument/2006/relationships" xmlns:p="http://schemas.openxmlformats.org/presentationml/2006/main">
  <p:tag name="PA" val="v5.2.9"/>
</p:tagLst>
</file>

<file path=ppt/tags/tag247.xml><?xml version="1.0" encoding="utf-8"?>
<p:tagLst xmlns:a="http://schemas.openxmlformats.org/drawingml/2006/main" xmlns:r="http://schemas.openxmlformats.org/officeDocument/2006/relationships" xmlns:p="http://schemas.openxmlformats.org/presentationml/2006/main">
  <p:tag name="PA" val="v5.2.9"/>
</p:tagLst>
</file>

<file path=ppt/tags/tag248.xml><?xml version="1.0" encoding="utf-8"?>
<p:tagLst xmlns:a="http://schemas.openxmlformats.org/drawingml/2006/main" xmlns:r="http://schemas.openxmlformats.org/officeDocument/2006/relationships" xmlns:p="http://schemas.openxmlformats.org/presentationml/2006/main">
  <p:tag name="PA" val="v5.2.9"/>
</p:tagLst>
</file>

<file path=ppt/tags/tag249.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50.xml><?xml version="1.0" encoding="utf-8"?>
<p:tagLst xmlns:a="http://schemas.openxmlformats.org/drawingml/2006/main" xmlns:r="http://schemas.openxmlformats.org/officeDocument/2006/relationships" xmlns:p="http://schemas.openxmlformats.org/presentationml/2006/main">
  <p:tag name="PA" val="v5.2.9"/>
</p:tagLst>
</file>

<file path=ppt/tags/tag251.xml><?xml version="1.0" encoding="utf-8"?>
<p:tagLst xmlns:a="http://schemas.openxmlformats.org/drawingml/2006/main" xmlns:r="http://schemas.openxmlformats.org/officeDocument/2006/relationships" xmlns:p="http://schemas.openxmlformats.org/presentationml/2006/main">
  <p:tag name="PA" val="v5.2.9"/>
</p:tagLst>
</file>

<file path=ppt/tags/tag252.xml><?xml version="1.0" encoding="utf-8"?>
<p:tagLst xmlns:a="http://schemas.openxmlformats.org/drawingml/2006/main" xmlns:r="http://schemas.openxmlformats.org/officeDocument/2006/relationships" xmlns:p="http://schemas.openxmlformats.org/presentationml/2006/main">
  <p:tag name="PA" val="v5.2.9"/>
</p:tagLst>
</file>

<file path=ppt/tags/tag253.xml><?xml version="1.0" encoding="utf-8"?>
<p:tagLst xmlns:a="http://schemas.openxmlformats.org/drawingml/2006/main" xmlns:r="http://schemas.openxmlformats.org/officeDocument/2006/relationships" xmlns:p="http://schemas.openxmlformats.org/presentationml/2006/main">
  <p:tag name="PA" val="v5.2.9"/>
</p:tagLst>
</file>

<file path=ppt/tags/tag254.xml><?xml version="1.0" encoding="utf-8"?>
<p:tagLst xmlns:a="http://schemas.openxmlformats.org/drawingml/2006/main" xmlns:r="http://schemas.openxmlformats.org/officeDocument/2006/relationships" xmlns:p="http://schemas.openxmlformats.org/presentationml/2006/main">
  <p:tag name="PA" val="v5.2.9"/>
</p:tagLst>
</file>

<file path=ppt/tags/tag255.xml><?xml version="1.0" encoding="utf-8"?>
<p:tagLst xmlns:a="http://schemas.openxmlformats.org/drawingml/2006/main" xmlns:r="http://schemas.openxmlformats.org/officeDocument/2006/relationships" xmlns:p="http://schemas.openxmlformats.org/presentationml/2006/main">
  <p:tag name="PA" val="v5.2.9"/>
</p:tagLst>
</file>

<file path=ppt/tags/tag256.xml><?xml version="1.0" encoding="utf-8"?>
<p:tagLst xmlns:a="http://schemas.openxmlformats.org/drawingml/2006/main" xmlns:r="http://schemas.openxmlformats.org/officeDocument/2006/relationships" xmlns:p="http://schemas.openxmlformats.org/presentationml/2006/main">
  <p:tag name="PA" val="v5.2.9"/>
</p:tagLst>
</file>

<file path=ppt/tags/tag257.xml><?xml version="1.0" encoding="utf-8"?>
<p:tagLst xmlns:a="http://schemas.openxmlformats.org/drawingml/2006/main" xmlns:r="http://schemas.openxmlformats.org/officeDocument/2006/relationships" xmlns:p="http://schemas.openxmlformats.org/presentationml/2006/main">
  <p:tag name="PA" val="v5.2.9"/>
</p:tagLst>
</file>

<file path=ppt/tags/tag258.xml><?xml version="1.0" encoding="utf-8"?>
<p:tagLst xmlns:a="http://schemas.openxmlformats.org/drawingml/2006/main" xmlns:r="http://schemas.openxmlformats.org/officeDocument/2006/relationships" xmlns:p="http://schemas.openxmlformats.org/presentationml/2006/main">
  <p:tag name="PA" val="v5.2.9"/>
</p:tagLst>
</file>

<file path=ppt/tags/tag259.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60.xml><?xml version="1.0" encoding="utf-8"?>
<p:tagLst xmlns:a="http://schemas.openxmlformats.org/drawingml/2006/main" xmlns:r="http://schemas.openxmlformats.org/officeDocument/2006/relationships" xmlns:p="http://schemas.openxmlformats.org/presentationml/2006/main">
  <p:tag name="PA" val="v5.2.9"/>
</p:tagLst>
</file>

<file path=ppt/tags/tag261.xml><?xml version="1.0" encoding="utf-8"?>
<p:tagLst xmlns:a="http://schemas.openxmlformats.org/drawingml/2006/main" xmlns:r="http://schemas.openxmlformats.org/officeDocument/2006/relationships" xmlns:p="http://schemas.openxmlformats.org/presentationml/2006/main">
  <p:tag name="PA" val="v5.2.9"/>
</p:tagLst>
</file>

<file path=ppt/tags/tag262.xml><?xml version="1.0" encoding="utf-8"?>
<p:tagLst xmlns:a="http://schemas.openxmlformats.org/drawingml/2006/main" xmlns:r="http://schemas.openxmlformats.org/officeDocument/2006/relationships" xmlns:p="http://schemas.openxmlformats.org/presentationml/2006/main">
  <p:tag name="PA" val="v5.2.9"/>
</p:tagLst>
</file>

<file path=ppt/tags/tag263.xml><?xml version="1.0" encoding="utf-8"?>
<p:tagLst xmlns:a="http://schemas.openxmlformats.org/drawingml/2006/main" xmlns:r="http://schemas.openxmlformats.org/officeDocument/2006/relationships" xmlns:p="http://schemas.openxmlformats.org/presentationml/2006/main">
  <p:tag name="PA" val="v5.2.9"/>
</p:tagLst>
</file>

<file path=ppt/tags/tag264.xml><?xml version="1.0" encoding="utf-8"?>
<p:tagLst xmlns:a="http://schemas.openxmlformats.org/drawingml/2006/main" xmlns:r="http://schemas.openxmlformats.org/officeDocument/2006/relationships" xmlns:p="http://schemas.openxmlformats.org/presentationml/2006/main">
  <p:tag name="PA" val="v5.2.9"/>
</p:tagLst>
</file>

<file path=ppt/tags/tag265.xml><?xml version="1.0" encoding="utf-8"?>
<p:tagLst xmlns:a="http://schemas.openxmlformats.org/drawingml/2006/main" xmlns:r="http://schemas.openxmlformats.org/officeDocument/2006/relationships" xmlns:p="http://schemas.openxmlformats.org/presentationml/2006/main">
  <p:tag name="PA" val="v5.2.9"/>
</p:tagLst>
</file>

<file path=ppt/tags/tag266.xml><?xml version="1.0" encoding="utf-8"?>
<p:tagLst xmlns:a="http://schemas.openxmlformats.org/drawingml/2006/main" xmlns:r="http://schemas.openxmlformats.org/officeDocument/2006/relationships" xmlns:p="http://schemas.openxmlformats.org/presentationml/2006/main">
  <p:tag name="PA" val="v5.2.9"/>
</p:tagLst>
</file>

<file path=ppt/tags/tag267.xml><?xml version="1.0" encoding="utf-8"?>
<p:tagLst xmlns:a="http://schemas.openxmlformats.org/drawingml/2006/main" xmlns:r="http://schemas.openxmlformats.org/officeDocument/2006/relationships" xmlns:p="http://schemas.openxmlformats.org/presentationml/2006/main">
  <p:tag name="PA" val="v5.2.9"/>
</p:tagLst>
</file>

<file path=ppt/tags/tag268.xml><?xml version="1.0" encoding="utf-8"?>
<p:tagLst xmlns:a="http://schemas.openxmlformats.org/drawingml/2006/main" xmlns:r="http://schemas.openxmlformats.org/officeDocument/2006/relationships" xmlns:p="http://schemas.openxmlformats.org/presentationml/2006/main">
  <p:tag name="PA" val="v5.2.9"/>
</p:tagLst>
</file>

<file path=ppt/tags/tag269.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70.xml><?xml version="1.0" encoding="utf-8"?>
<p:tagLst xmlns:a="http://schemas.openxmlformats.org/drawingml/2006/main" xmlns:r="http://schemas.openxmlformats.org/officeDocument/2006/relationships" xmlns:p="http://schemas.openxmlformats.org/presentationml/2006/main">
  <p:tag name="PA" val="v5.2.9"/>
</p:tagLst>
</file>

<file path=ppt/tags/tag271.xml><?xml version="1.0" encoding="utf-8"?>
<p:tagLst xmlns:a="http://schemas.openxmlformats.org/drawingml/2006/main" xmlns:r="http://schemas.openxmlformats.org/officeDocument/2006/relationships" xmlns:p="http://schemas.openxmlformats.org/presentationml/2006/main">
  <p:tag name="PA" val="v5.2.9"/>
</p:tagLst>
</file>

<file path=ppt/tags/tag272.xml><?xml version="1.0" encoding="utf-8"?>
<p:tagLst xmlns:a="http://schemas.openxmlformats.org/drawingml/2006/main" xmlns:r="http://schemas.openxmlformats.org/officeDocument/2006/relationships" xmlns:p="http://schemas.openxmlformats.org/presentationml/2006/main">
  <p:tag name="PA" val="v5.2.9"/>
</p:tagLst>
</file>

<file path=ppt/tags/tag273.xml><?xml version="1.0" encoding="utf-8"?>
<p:tagLst xmlns:a="http://schemas.openxmlformats.org/drawingml/2006/main" xmlns:r="http://schemas.openxmlformats.org/officeDocument/2006/relationships" xmlns:p="http://schemas.openxmlformats.org/presentationml/2006/main">
  <p:tag name="PA" val="v5.2.9"/>
</p:tagLst>
</file>

<file path=ppt/tags/tag274.xml><?xml version="1.0" encoding="utf-8"?>
<p:tagLst xmlns:a="http://schemas.openxmlformats.org/drawingml/2006/main" xmlns:r="http://schemas.openxmlformats.org/officeDocument/2006/relationships" xmlns:p="http://schemas.openxmlformats.org/presentationml/2006/main">
  <p:tag name="PA" val="v5.2.9"/>
</p:tagLst>
</file>

<file path=ppt/tags/tag275.xml><?xml version="1.0" encoding="utf-8"?>
<p:tagLst xmlns:a="http://schemas.openxmlformats.org/drawingml/2006/main" xmlns:r="http://schemas.openxmlformats.org/officeDocument/2006/relationships" xmlns:p="http://schemas.openxmlformats.org/presentationml/2006/main">
  <p:tag name="PA" val="v5.2.9"/>
</p:tagLst>
</file>

<file path=ppt/tags/tag276.xml><?xml version="1.0" encoding="utf-8"?>
<p:tagLst xmlns:a="http://schemas.openxmlformats.org/drawingml/2006/main" xmlns:r="http://schemas.openxmlformats.org/officeDocument/2006/relationships" xmlns:p="http://schemas.openxmlformats.org/presentationml/2006/main">
  <p:tag name="PA" val="v4.0.0"/>
</p:tagLst>
</file>

<file path=ppt/tags/tag277.xml><?xml version="1.0" encoding="utf-8"?>
<p:tagLst xmlns:a="http://schemas.openxmlformats.org/drawingml/2006/main" xmlns:r="http://schemas.openxmlformats.org/officeDocument/2006/relationships" xmlns:p="http://schemas.openxmlformats.org/presentationml/2006/main">
  <p:tag name="PA" val="v4.0.0"/>
</p:tagLst>
</file>

<file path=ppt/tags/tag278.xml><?xml version="1.0" encoding="utf-8"?>
<p:tagLst xmlns:a="http://schemas.openxmlformats.org/drawingml/2006/main" xmlns:r="http://schemas.openxmlformats.org/officeDocument/2006/relationships" xmlns:p="http://schemas.openxmlformats.org/presentationml/2006/main">
  <p:tag name="PA" val="v5.2.9"/>
</p:tagLst>
</file>

<file path=ppt/tags/tag279.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80.xml><?xml version="1.0" encoding="utf-8"?>
<p:tagLst xmlns:a="http://schemas.openxmlformats.org/drawingml/2006/main" xmlns:r="http://schemas.openxmlformats.org/officeDocument/2006/relationships" xmlns:p="http://schemas.openxmlformats.org/presentationml/2006/main">
  <p:tag name="PA" val="v5.2.9"/>
</p:tagLst>
</file>

<file path=ppt/tags/tag281.xml><?xml version="1.0" encoding="utf-8"?>
<p:tagLst xmlns:a="http://schemas.openxmlformats.org/drawingml/2006/main" xmlns:r="http://schemas.openxmlformats.org/officeDocument/2006/relationships" xmlns:p="http://schemas.openxmlformats.org/presentationml/2006/main">
  <p:tag name="PA" val="v5.2.9"/>
</p:tagLst>
</file>

<file path=ppt/tags/tag282.xml><?xml version="1.0" encoding="utf-8"?>
<p:tagLst xmlns:a="http://schemas.openxmlformats.org/drawingml/2006/main" xmlns:r="http://schemas.openxmlformats.org/officeDocument/2006/relationships" xmlns:p="http://schemas.openxmlformats.org/presentationml/2006/main">
  <p:tag name="PA" val="v5.2.9"/>
</p:tagLst>
</file>

<file path=ppt/tags/tag283.xml><?xml version="1.0" encoding="utf-8"?>
<p:tagLst xmlns:a="http://schemas.openxmlformats.org/drawingml/2006/main" xmlns:r="http://schemas.openxmlformats.org/officeDocument/2006/relationships" xmlns:p="http://schemas.openxmlformats.org/presentationml/2006/main">
  <p:tag name="PA" val="v5.2.9"/>
</p:tagLst>
</file>

<file path=ppt/tags/tag284.xml><?xml version="1.0" encoding="utf-8"?>
<p:tagLst xmlns:a="http://schemas.openxmlformats.org/drawingml/2006/main" xmlns:r="http://schemas.openxmlformats.org/officeDocument/2006/relationships" xmlns:p="http://schemas.openxmlformats.org/presentationml/2006/main">
  <p:tag name="PA" val="v5.2.9"/>
</p:tagLst>
</file>

<file path=ppt/tags/tag285.xml><?xml version="1.0" encoding="utf-8"?>
<p:tagLst xmlns:a="http://schemas.openxmlformats.org/drawingml/2006/main" xmlns:r="http://schemas.openxmlformats.org/officeDocument/2006/relationships" xmlns:p="http://schemas.openxmlformats.org/presentationml/2006/main">
  <p:tag name="PA" val="v5.2.9"/>
</p:tagLst>
</file>

<file path=ppt/tags/tag286.xml><?xml version="1.0" encoding="utf-8"?>
<p:tagLst xmlns:a="http://schemas.openxmlformats.org/drawingml/2006/main" xmlns:r="http://schemas.openxmlformats.org/officeDocument/2006/relationships" xmlns:p="http://schemas.openxmlformats.org/presentationml/2006/main">
  <p:tag name="PA" val="v5.2.9"/>
</p:tagLst>
</file>

<file path=ppt/tags/tag287.xml><?xml version="1.0" encoding="utf-8"?>
<p:tagLst xmlns:a="http://schemas.openxmlformats.org/drawingml/2006/main" xmlns:r="http://schemas.openxmlformats.org/officeDocument/2006/relationships" xmlns:p="http://schemas.openxmlformats.org/presentationml/2006/main">
  <p:tag name="PA" val="v5.2.9"/>
</p:tagLst>
</file>

<file path=ppt/tags/tag288.xml><?xml version="1.0" encoding="utf-8"?>
<p:tagLst xmlns:a="http://schemas.openxmlformats.org/drawingml/2006/main" xmlns:r="http://schemas.openxmlformats.org/officeDocument/2006/relationships" xmlns:p="http://schemas.openxmlformats.org/presentationml/2006/main">
  <p:tag name="PA" val="v5.2.9"/>
</p:tagLst>
</file>

<file path=ppt/tags/tag289.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290.xml><?xml version="1.0" encoding="utf-8"?>
<p:tagLst xmlns:a="http://schemas.openxmlformats.org/drawingml/2006/main" xmlns:r="http://schemas.openxmlformats.org/officeDocument/2006/relationships" xmlns:p="http://schemas.openxmlformats.org/presentationml/2006/main">
  <p:tag name="PA" val="v5.2.9"/>
</p:tagLst>
</file>

<file path=ppt/tags/tag291.xml><?xml version="1.0" encoding="utf-8"?>
<p:tagLst xmlns:a="http://schemas.openxmlformats.org/drawingml/2006/main" xmlns:r="http://schemas.openxmlformats.org/officeDocument/2006/relationships" xmlns:p="http://schemas.openxmlformats.org/presentationml/2006/main">
  <p:tag name="PA" val="v5.2.9"/>
</p:tagLst>
</file>

<file path=ppt/tags/tag292.xml><?xml version="1.0" encoding="utf-8"?>
<p:tagLst xmlns:a="http://schemas.openxmlformats.org/drawingml/2006/main" xmlns:r="http://schemas.openxmlformats.org/officeDocument/2006/relationships" xmlns:p="http://schemas.openxmlformats.org/presentationml/2006/main">
  <p:tag name="PA" val="v5.2.9"/>
</p:tagLst>
</file>

<file path=ppt/tags/tag293.xml><?xml version="1.0" encoding="utf-8"?>
<p:tagLst xmlns:a="http://schemas.openxmlformats.org/drawingml/2006/main" xmlns:r="http://schemas.openxmlformats.org/officeDocument/2006/relationships" xmlns:p="http://schemas.openxmlformats.org/presentationml/2006/main">
  <p:tag name="PA" val="v5.2.9"/>
</p:tagLst>
</file>

<file path=ppt/tags/tag294.xml><?xml version="1.0" encoding="utf-8"?>
<p:tagLst xmlns:a="http://schemas.openxmlformats.org/drawingml/2006/main" xmlns:r="http://schemas.openxmlformats.org/officeDocument/2006/relationships" xmlns:p="http://schemas.openxmlformats.org/presentationml/2006/main">
  <p:tag name="PA" val="v5.2.9"/>
</p:tagLst>
</file>

<file path=ppt/tags/tag295.xml><?xml version="1.0" encoding="utf-8"?>
<p:tagLst xmlns:a="http://schemas.openxmlformats.org/drawingml/2006/main" xmlns:r="http://schemas.openxmlformats.org/officeDocument/2006/relationships" xmlns:p="http://schemas.openxmlformats.org/presentationml/2006/main">
  <p:tag name="PA" val="v5.2.9"/>
</p:tagLst>
</file>

<file path=ppt/tags/tag296.xml><?xml version="1.0" encoding="utf-8"?>
<p:tagLst xmlns:a="http://schemas.openxmlformats.org/drawingml/2006/main" xmlns:r="http://schemas.openxmlformats.org/officeDocument/2006/relationships" xmlns:p="http://schemas.openxmlformats.org/presentationml/2006/main">
  <p:tag name="PA" val="v5.2.9"/>
</p:tagLst>
</file>

<file path=ppt/tags/tag297.xml><?xml version="1.0" encoding="utf-8"?>
<p:tagLst xmlns:a="http://schemas.openxmlformats.org/drawingml/2006/main" xmlns:r="http://schemas.openxmlformats.org/officeDocument/2006/relationships" xmlns:p="http://schemas.openxmlformats.org/presentationml/2006/main">
  <p:tag name="PA" val="v5.2.9"/>
</p:tagLst>
</file>

<file path=ppt/tags/tag298.xml><?xml version="1.0" encoding="utf-8"?>
<p:tagLst xmlns:a="http://schemas.openxmlformats.org/drawingml/2006/main" xmlns:r="http://schemas.openxmlformats.org/officeDocument/2006/relationships" xmlns:p="http://schemas.openxmlformats.org/presentationml/2006/main">
  <p:tag name="PA" val="v5.2.9"/>
</p:tagLst>
</file>

<file path=ppt/tags/tag29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00.xml><?xml version="1.0" encoding="utf-8"?>
<p:tagLst xmlns:a="http://schemas.openxmlformats.org/drawingml/2006/main" xmlns:r="http://schemas.openxmlformats.org/officeDocument/2006/relationships" xmlns:p="http://schemas.openxmlformats.org/presentationml/2006/main">
  <p:tag name="PA" val="v5.2.9"/>
</p:tagLst>
</file>

<file path=ppt/tags/tag301.xml><?xml version="1.0" encoding="utf-8"?>
<p:tagLst xmlns:a="http://schemas.openxmlformats.org/drawingml/2006/main" xmlns:r="http://schemas.openxmlformats.org/officeDocument/2006/relationships" xmlns:p="http://schemas.openxmlformats.org/presentationml/2006/main">
  <p:tag name="PA" val="v5.2.9"/>
</p:tagLst>
</file>

<file path=ppt/tags/tag302.xml><?xml version="1.0" encoding="utf-8"?>
<p:tagLst xmlns:a="http://schemas.openxmlformats.org/drawingml/2006/main" xmlns:r="http://schemas.openxmlformats.org/officeDocument/2006/relationships" xmlns:p="http://schemas.openxmlformats.org/presentationml/2006/main">
  <p:tag name="PA" val="v5.2.9"/>
</p:tagLst>
</file>

<file path=ppt/tags/tag303.xml><?xml version="1.0" encoding="utf-8"?>
<p:tagLst xmlns:a="http://schemas.openxmlformats.org/drawingml/2006/main" xmlns:r="http://schemas.openxmlformats.org/officeDocument/2006/relationships" xmlns:p="http://schemas.openxmlformats.org/presentationml/2006/main">
  <p:tag name="PA" val="v5.2.9"/>
</p:tagLst>
</file>

<file path=ppt/tags/tag304.xml><?xml version="1.0" encoding="utf-8"?>
<p:tagLst xmlns:a="http://schemas.openxmlformats.org/drawingml/2006/main" xmlns:r="http://schemas.openxmlformats.org/officeDocument/2006/relationships" xmlns:p="http://schemas.openxmlformats.org/presentationml/2006/main">
  <p:tag name="PA" val="v5.2.9"/>
</p:tagLst>
</file>

<file path=ppt/tags/tag305.xml><?xml version="1.0" encoding="utf-8"?>
<p:tagLst xmlns:a="http://schemas.openxmlformats.org/drawingml/2006/main" xmlns:r="http://schemas.openxmlformats.org/officeDocument/2006/relationships" xmlns:p="http://schemas.openxmlformats.org/presentationml/2006/main">
  <p:tag name="PA" val="v5.2.9"/>
</p:tagLst>
</file>

<file path=ppt/tags/tag306.xml><?xml version="1.0" encoding="utf-8"?>
<p:tagLst xmlns:a="http://schemas.openxmlformats.org/drawingml/2006/main" xmlns:r="http://schemas.openxmlformats.org/officeDocument/2006/relationships" xmlns:p="http://schemas.openxmlformats.org/presentationml/2006/main">
  <p:tag name="PA" val="v5.2.9"/>
</p:tagLst>
</file>

<file path=ppt/tags/tag307.xml><?xml version="1.0" encoding="utf-8"?>
<p:tagLst xmlns:a="http://schemas.openxmlformats.org/drawingml/2006/main" xmlns:r="http://schemas.openxmlformats.org/officeDocument/2006/relationships" xmlns:p="http://schemas.openxmlformats.org/presentationml/2006/main">
  <p:tag name="PA" val="v5.2.9"/>
</p:tagLst>
</file>

<file path=ppt/tags/tag308.xml><?xml version="1.0" encoding="utf-8"?>
<p:tagLst xmlns:a="http://schemas.openxmlformats.org/drawingml/2006/main" xmlns:r="http://schemas.openxmlformats.org/officeDocument/2006/relationships" xmlns:p="http://schemas.openxmlformats.org/presentationml/2006/main">
  <p:tag name="PA" val="v5.2.9"/>
</p:tagLst>
</file>

<file path=ppt/tags/tag309.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10.xml><?xml version="1.0" encoding="utf-8"?>
<p:tagLst xmlns:a="http://schemas.openxmlformats.org/drawingml/2006/main" xmlns:r="http://schemas.openxmlformats.org/officeDocument/2006/relationships" xmlns:p="http://schemas.openxmlformats.org/presentationml/2006/main">
  <p:tag name="PA" val="v5.2.9"/>
</p:tagLst>
</file>

<file path=ppt/tags/tag311.xml><?xml version="1.0" encoding="utf-8"?>
<p:tagLst xmlns:a="http://schemas.openxmlformats.org/drawingml/2006/main" xmlns:r="http://schemas.openxmlformats.org/officeDocument/2006/relationships" xmlns:p="http://schemas.openxmlformats.org/presentationml/2006/main">
  <p:tag name="PA" val="v5.2.9"/>
</p:tagLst>
</file>

<file path=ppt/tags/tag312.xml><?xml version="1.0" encoding="utf-8"?>
<p:tagLst xmlns:a="http://schemas.openxmlformats.org/drawingml/2006/main" xmlns:r="http://schemas.openxmlformats.org/officeDocument/2006/relationships" xmlns:p="http://schemas.openxmlformats.org/presentationml/2006/main">
  <p:tag name="PA" val="v5.2.9"/>
</p:tagLst>
</file>

<file path=ppt/tags/tag313.xml><?xml version="1.0" encoding="utf-8"?>
<p:tagLst xmlns:a="http://schemas.openxmlformats.org/drawingml/2006/main" xmlns:r="http://schemas.openxmlformats.org/officeDocument/2006/relationships" xmlns:p="http://schemas.openxmlformats.org/presentationml/2006/main">
  <p:tag name="PA" val="v5.2.9"/>
</p:tagLst>
</file>

<file path=ppt/tags/tag314.xml><?xml version="1.0" encoding="utf-8"?>
<p:tagLst xmlns:a="http://schemas.openxmlformats.org/drawingml/2006/main" xmlns:r="http://schemas.openxmlformats.org/officeDocument/2006/relationships" xmlns:p="http://schemas.openxmlformats.org/presentationml/2006/main">
  <p:tag name="PA" val="v5.2.9"/>
</p:tagLst>
</file>

<file path=ppt/tags/tag315.xml><?xml version="1.0" encoding="utf-8"?>
<p:tagLst xmlns:a="http://schemas.openxmlformats.org/drawingml/2006/main" xmlns:r="http://schemas.openxmlformats.org/officeDocument/2006/relationships" xmlns:p="http://schemas.openxmlformats.org/presentationml/2006/main">
  <p:tag name="PA" val="v5.2.9"/>
</p:tagLst>
</file>

<file path=ppt/tags/tag316.xml><?xml version="1.0" encoding="utf-8"?>
<p:tagLst xmlns:a="http://schemas.openxmlformats.org/drawingml/2006/main" xmlns:r="http://schemas.openxmlformats.org/officeDocument/2006/relationships" xmlns:p="http://schemas.openxmlformats.org/presentationml/2006/main">
  <p:tag name="PA" val="v5.2.9"/>
</p:tagLst>
</file>

<file path=ppt/tags/tag317.xml><?xml version="1.0" encoding="utf-8"?>
<p:tagLst xmlns:a="http://schemas.openxmlformats.org/drawingml/2006/main" xmlns:r="http://schemas.openxmlformats.org/officeDocument/2006/relationships" xmlns:p="http://schemas.openxmlformats.org/presentationml/2006/main">
  <p:tag name="PA" val="v5.2.9"/>
</p:tagLst>
</file>

<file path=ppt/tags/tag318.xml><?xml version="1.0" encoding="utf-8"?>
<p:tagLst xmlns:a="http://schemas.openxmlformats.org/drawingml/2006/main" xmlns:r="http://schemas.openxmlformats.org/officeDocument/2006/relationships" xmlns:p="http://schemas.openxmlformats.org/presentationml/2006/main">
  <p:tag name="PA" val="v5.2.9"/>
</p:tagLst>
</file>

<file path=ppt/tags/tag319.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20.xml><?xml version="1.0" encoding="utf-8"?>
<p:tagLst xmlns:a="http://schemas.openxmlformats.org/drawingml/2006/main" xmlns:r="http://schemas.openxmlformats.org/officeDocument/2006/relationships" xmlns:p="http://schemas.openxmlformats.org/presentationml/2006/main">
  <p:tag name="PA" val="v5.2.9"/>
</p:tagLst>
</file>

<file path=ppt/tags/tag321.xml><?xml version="1.0" encoding="utf-8"?>
<p:tagLst xmlns:a="http://schemas.openxmlformats.org/drawingml/2006/main" xmlns:r="http://schemas.openxmlformats.org/officeDocument/2006/relationships" xmlns:p="http://schemas.openxmlformats.org/presentationml/2006/main">
  <p:tag name="PA" val="v5.2.9"/>
</p:tagLst>
</file>

<file path=ppt/tags/tag322.xml><?xml version="1.0" encoding="utf-8"?>
<p:tagLst xmlns:a="http://schemas.openxmlformats.org/drawingml/2006/main" xmlns:r="http://schemas.openxmlformats.org/officeDocument/2006/relationships" xmlns:p="http://schemas.openxmlformats.org/presentationml/2006/main">
  <p:tag name="PA" val="v5.2.9"/>
</p:tagLst>
</file>

<file path=ppt/tags/tag323.xml><?xml version="1.0" encoding="utf-8"?>
<p:tagLst xmlns:a="http://schemas.openxmlformats.org/drawingml/2006/main" xmlns:r="http://schemas.openxmlformats.org/officeDocument/2006/relationships" xmlns:p="http://schemas.openxmlformats.org/presentationml/2006/main">
  <p:tag name="PA" val="v5.2.9"/>
</p:tagLst>
</file>

<file path=ppt/tags/tag324.xml><?xml version="1.0" encoding="utf-8"?>
<p:tagLst xmlns:a="http://schemas.openxmlformats.org/drawingml/2006/main" xmlns:r="http://schemas.openxmlformats.org/officeDocument/2006/relationships" xmlns:p="http://schemas.openxmlformats.org/presentationml/2006/main">
  <p:tag name="PA" val="v5.2.9"/>
</p:tagLst>
</file>

<file path=ppt/tags/tag325.xml><?xml version="1.0" encoding="utf-8"?>
<p:tagLst xmlns:a="http://schemas.openxmlformats.org/drawingml/2006/main" xmlns:r="http://schemas.openxmlformats.org/officeDocument/2006/relationships" xmlns:p="http://schemas.openxmlformats.org/presentationml/2006/main">
  <p:tag name="PA" val="v5.2.9"/>
</p:tagLst>
</file>

<file path=ppt/tags/tag326.xml><?xml version="1.0" encoding="utf-8"?>
<p:tagLst xmlns:a="http://schemas.openxmlformats.org/drawingml/2006/main" xmlns:r="http://schemas.openxmlformats.org/officeDocument/2006/relationships" xmlns:p="http://schemas.openxmlformats.org/presentationml/2006/main">
  <p:tag name="PA" val="v5.2.9"/>
</p:tagLst>
</file>

<file path=ppt/tags/tag327.xml><?xml version="1.0" encoding="utf-8"?>
<p:tagLst xmlns:a="http://schemas.openxmlformats.org/drawingml/2006/main" xmlns:r="http://schemas.openxmlformats.org/officeDocument/2006/relationships" xmlns:p="http://schemas.openxmlformats.org/presentationml/2006/main">
  <p:tag name="PA" val="v5.2.9"/>
</p:tagLst>
</file>

<file path=ppt/tags/tag328.xml><?xml version="1.0" encoding="utf-8"?>
<p:tagLst xmlns:a="http://schemas.openxmlformats.org/drawingml/2006/main" xmlns:r="http://schemas.openxmlformats.org/officeDocument/2006/relationships" xmlns:p="http://schemas.openxmlformats.org/presentationml/2006/main">
  <p:tag name="PA" val="v5.2.9"/>
</p:tagLst>
</file>

<file path=ppt/tags/tag329.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30.xml><?xml version="1.0" encoding="utf-8"?>
<p:tagLst xmlns:a="http://schemas.openxmlformats.org/drawingml/2006/main" xmlns:r="http://schemas.openxmlformats.org/officeDocument/2006/relationships" xmlns:p="http://schemas.openxmlformats.org/presentationml/2006/main">
  <p:tag name="PA" val="v5.2.9"/>
</p:tagLst>
</file>

<file path=ppt/tags/tag331.xml><?xml version="1.0" encoding="utf-8"?>
<p:tagLst xmlns:a="http://schemas.openxmlformats.org/drawingml/2006/main" xmlns:r="http://schemas.openxmlformats.org/officeDocument/2006/relationships" xmlns:p="http://schemas.openxmlformats.org/presentationml/2006/main">
  <p:tag name="PA" val="v5.2.9"/>
</p:tagLst>
</file>

<file path=ppt/tags/tag332.xml><?xml version="1.0" encoding="utf-8"?>
<p:tagLst xmlns:a="http://schemas.openxmlformats.org/drawingml/2006/main" xmlns:r="http://schemas.openxmlformats.org/officeDocument/2006/relationships" xmlns:p="http://schemas.openxmlformats.org/presentationml/2006/main">
  <p:tag name="PA" val="v5.2.9"/>
</p:tagLst>
</file>

<file path=ppt/tags/tag333.xml><?xml version="1.0" encoding="utf-8"?>
<p:tagLst xmlns:a="http://schemas.openxmlformats.org/drawingml/2006/main" xmlns:r="http://schemas.openxmlformats.org/officeDocument/2006/relationships" xmlns:p="http://schemas.openxmlformats.org/presentationml/2006/main">
  <p:tag name="PA" val="v5.2.9"/>
</p:tagLst>
</file>

<file path=ppt/tags/tag334.xml><?xml version="1.0" encoding="utf-8"?>
<p:tagLst xmlns:a="http://schemas.openxmlformats.org/drawingml/2006/main" xmlns:r="http://schemas.openxmlformats.org/officeDocument/2006/relationships" xmlns:p="http://schemas.openxmlformats.org/presentationml/2006/main">
  <p:tag name="PA" val="v5.2.9"/>
</p:tagLst>
</file>

<file path=ppt/tags/tag335.xml><?xml version="1.0" encoding="utf-8"?>
<p:tagLst xmlns:a="http://schemas.openxmlformats.org/drawingml/2006/main" xmlns:r="http://schemas.openxmlformats.org/officeDocument/2006/relationships" xmlns:p="http://schemas.openxmlformats.org/presentationml/2006/main">
  <p:tag name="PA" val="v5.2.9"/>
</p:tagLst>
</file>

<file path=ppt/tags/tag336.xml><?xml version="1.0" encoding="utf-8"?>
<p:tagLst xmlns:a="http://schemas.openxmlformats.org/drawingml/2006/main" xmlns:r="http://schemas.openxmlformats.org/officeDocument/2006/relationships" xmlns:p="http://schemas.openxmlformats.org/presentationml/2006/main">
  <p:tag name="PA" val="v5.2.9"/>
</p:tagLst>
</file>

<file path=ppt/tags/tag337.xml><?xml version="1.0" encoding="utf-8"?>
<p:tagLst xmlns:a="http://schemas.openxmlformats.org/drawingml/2006/main" xmlns:r="http://schemas.openxmlformats.org/officeDocument/2006/relationships" xmlns:p="http://schemas.openxmlformats.org/presentationml/2006/main">
  <p:tag name="PA" val="v5.2.9"/>
</p:tagLst>
</file>

<file path=ppt/tags/tag338.xml><?xml version="1.0" encoding="utf-8"?>
<p:tagLst xmlns:a="http://schemas.openxmlformats.org/drawingml/2006/main" xmlns:r="http://schemas.openxmlformats.org/officeDocument/2006/relationships" xmlns:p="http://schemas.openxmlformats.org/presentationml/2006/main">
  <p:tag name="PA" val="v5.2.9"/>
</p:tagLst>
</file>

<file path=ppt/tags/tag339.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40.xml><?xml version="1.0" encoding="utf-8"?>
<p:tagLst xmlns:a="http://schemas.openxmlformats.org/drawingml/2006/main" xmlns:r="http://schemas.openxmlformats.org/officeDocument/2006/relationships" xmlns:p="http://schemas.openxmlformats.org/presentationml/2006/main">
  <p:tag name="PA" val="v5.2.9"/>
</p:tagLst>
</file>

<file path=ppt/tags/tag341.xml><?xml version="1.0" encoding="utf-8"?>
<p:tagLst xmlns:a="http://schemas.openxmlformats.org/drawingml/2006/main" xmlns:r="http://schemas.openxmlformats.org/officeDocument/2006/relationships" xmlns:p="http://schemas.openxmlformats.org/presentationml/2006/main">
  <p:tag name="PA" val="v5.2.9"/>
</p:tagLst>
</file>

<file path=ppt/tags/tag342.xml><?xml version="1.0" encoding="utf-8"?>
<p:tagLst xmlns:a="http://schemas.openxmlformats.org/drawingml/2006/main" xmlns:r="http://schemas.openxmlformats.org/officeDocument/2006/relationships" xmlns:p="http://schemas.openxmlformats.org/presentationml/2006/main">
  <p:tag name="PA" val="v5.2.9"/>
</p:tagLst>
</file>

<file path=ppt/tags/tag343.xml><?xml version="1.0" encoding="utf-8"?>
<p:tagLst xmlns:a="http://schemas.openxmlformats.org/drawingml/2006/main" xmlns:r="http://schemas.openxmlformats.org/officeDocument/2006/relationships" xmlns:p="http://schemas.openxmlformats.org/presentationml/2006/main">
  <p:tag name="PA" val="v5.2.9"/>
</p:tagLst>
</file>

<file path=ppt/tags/tag344.xml><?xml version="1.0" encoding="utf-8"?>
<p:tagLst xmlns:a="http://schemas.openxmlformats.org/drawingml/2006/main" xmlns:r="http://schemas.openxmlformats.org/officeDocument/2006/relationships" xmlns:p="http://schemas.openxmlformats.org/presentationml/2006/main">
  <p:tag name="PA" val="v5.2.9"/>
</p:tagLst>
</file>

<file path=ppt/tags/tag345.xml><?xml version="1.0" encoding="utf-8"?>
<p:tagLst xmlns:a="http://schemas.openxmlformats.org/drawingml/2006/main" xmlns:r="http://schemas.openxmlformats.org/officeDocument/2006/relationships" xmlns:p="http://schemas.openxmlformats.org/presentationml/2006/main">
  <p:tag name="PA" val="v5.2.9"/>
</p:tagLst>
</file>

<file path=ppt/tags/tag346.xml><?xml version="1.0" encoding="utf-8"?>
<p:tagLst xmlns:a="http://schemas.openxmlformats.org/drawingml/2006/main" xmlns:r="http://schemas.openxmlformats.org/officeDocument/2006/relationships" xmlns:p="http://schemas.openxmlformats.org/presentationml/2006/main">
  <p:tag name="PA" val="v5.2.9"/>
</p:tagLst>
</file>

<file path=ppt/tags/tag347.xml><?xml version="1.0" encoding="utf-8"?>
<p:tagLst xmlns:a="http://schemas.openxmlformats.org/drawingml/2006/main" xmlns:r="http://schemas.openxmlformats.org/officeDocument/2006/relationships" xmlns:p="http://schemas.openxmlformats.org/presentationml/2006/main">
  <p:tag name="PA" val="v5.2.9"/>
</p:tagLst>
</file>

<file path=ppt/tags/tag348.xml><?xml version="1.0" encoding="utf-8"?>
<p:tagLst xmlns:a="http://schemas.openxmlformats.org/drawingml/2006/main" xmlns:r="http://schemas.openxmlformats.org/officeDocument/2006/relationships" xmlns:p="http://schemas.openxmlformats.org/presentationml/2006/main">
  <p:tag name="PA" val="v5.2.9"/>
</p:tagLst>
</file>

<file path=ppt/tags/tag349.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50.xml><?xml version="1.0" encoding="utf-8"?>
<p:tagLst xmlns:a="http://schemas.openxmlformats.org/drawingml/2006/main" xmlns:r="http://schemas.openxmlformats.org/officeDocument/2006/relationships" xmlns:p="http://schemas.openxmlformats.org/presentationml/2006/main">
  <p:tag name="PA" val="v5.2.9"/>
</p:tagLst>
</file>

<file path=ppt/tags/tag351.xml><?xml version="1.0" encoding="utf-8"?>
<p:tagLst xmlns:a="http://schemas.openxmlformats.org/drawingml/2006/main" xmlns:r="http://schemas.openxmlformats.org/officeDocument/2006/relationships" xmlns:p="http://schemas.openxmlformats.org/presentationml/2006/main">
  <p:tag name="PA" val="v5.2.9"/>
</p:tagLst>
</file>

<file path=ppt/tags/tag352.xml><?xml version="1.0" encoding="utf-8"?>
<p:tagLst xmlns:a="http://schemas.openxmlformats.org/drawingml/2006/main" xmlns:r="http://schemas.openxmlformats.org/officeDocument/2006/relationships" xmlns:p="http://schemas.openxmlformats.org/presentationml/2006/main">
  <p:tag name="PA" val="v5.2.9"/>
</p:tagLst>
</file>

<file path=ppt/tags/tag353.xml><?xml version="1.0" encoding="utf-8"?>
<p:tagLst xmlns:a="http://schemas.openxmlformats.org/drawingml/2006/main" xmlns:r="http://schemas.openxmlformats.org/officeDocument/2006/relationships" xmlns:p="http://schemas.openxmlformats.org/presentationml/2006/main">
  <p:tag name="PA" val="v5.2.9"/>
</p:tagLst>
</file>

<file path=ppt/tags/tag354.xml><?xml version="1.0" encoding="utf-8"?>
<p:tagLst xmlns:a="http://schemas.openxmlformats.org/drawingml/2006/main" xmlns:r="http://schemas.openxmlformats.org/officeDocument/2006/relationships" xmlns:p="http://schemas.openxmlformats.org/presentationml/2006/main">
  <p:tag name="PA" val="v5.2.9"/>
</p:tagLst>
</file>

<file path=ppt/tags/tag355.xml><?xml version="1.0" encoding="utf-8"?>
<p:tagLst xmlns:a="http://schemas.openxmlformats.org/drawingml/2006/main" xmlns:r="http://schemas.openxmlformats.org/officeDocument/2006/relationships" xmlns:p="http://schemas.openxmlformats.org/presentationml/2006/main">
  <p:tag name="PA" val="v5.2.9"/>
</p:tagLst>
</file>

<file path=ppt/tags/tag356.xml><?xml version="1.0" encoding="utf-8"?>
<p:tagLst xmlns:a="http://schemas.openxmlformats.org/drawingml/2006/main" xmlns:r="http://schemas.openxmlformats.org/officeDocument/2006/relationships" xmlns:p="http://schemas.openxmlformats.org/presentationml/2006/main">
  <p:tag name="PA" val="v5.2.9"/>
</p:tagLst>
</file>

<file path=ppt/tags/tag357.xml><?xml version="1.0" encoding="utf-8"?>
<p:tagLst xmlns:a="http://schemas.openxmlformats.org/drawingml/2006/main" xmlns:r="http://schemas.openxmlformats.org/officeDocument/2006/relationships" xmlns:p="http://schemas.openxmlformats.org/presentationml/2006/main">
  <p:tag name="PA" val="v4.0.0"/>
</p:tagLst>
</file>

<file path=ppt/tags/tag358.xml><?xml version="1.0" encoding="utf-8"?>
<p:tagLst xmlns:a="http://schemas.openxmlformats.org/drawingml/2006/main" xmlns:r="http://schemas.openxmlformats.org/officeDocument/2006/relationships" xmlns:p="http://schemas.openxmlformats.org/presentationml/2006/main">
  <p:tag name="PA" val="v4.0.0"/>
</p:tagLst>
</file>

<file path=ppt/tags/tag359.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60.xml><?xml version="1.0" encoding="utf-8"?>
<p:tagLst xmlns:a="http://schemas.openxmlformats.org/drawingml/2006/main" xmlns:r="http://schemas.openxmlformats.org/officeDocument/2006/relationships" xmlns:p="http://schemas.openxmlformats.org/presentationml/2006/main">
  <p:tag name="PA" val="v4.0.0"/>
</p:tagLst>
</file>

<file path=ppt/tags/tag361.xml><?xml version="1.0" encoding="utf-8"?>
<p:tagLst xmlns:a="http://schemas.openxmlformats.org/drawingml/2006/main" xmlns:r="http://schemas.openxmlformats.org/officeDocument/2006/relationships" xmlns:p="http://schemas.openxmlformats.org/presentationml/2006/main">
  <p:tag name="PA" val="v5.2.9"/>
</p:tagLst>
</file>

<file path=ppt/tags/tag362.xml><?xml version="1.0" encoding="utf-8"?>
<p:tagLst xmlns:a="http://schemas.openxmlformats.org/drawingml/2006/main" xmlns:r="http://schemas.openxmlformats.org/officeDocument/2006/relationships" xmlns:p="http://schemas.openxmlformats.org/presentationml/2006/main">
  <p:tag name="PA" val="v5.2.9"/>
</p:tagLst>
</file>

<file path=ppt/tags/tag363.xml><?xml version="1.0" encoding="utf-8"?>
<p:tagLst xmlns:a="http://schemas.openxmlformats.org/drawingml/2006/main" xmlns:r="http://schemas.openxmlformats.org/officeDocument/2006/relationships" xmlns:p="http://schemas.openxmlformats.org/presentationml/2006/main">
  <p:tag name="PA" val="v5.2.9"/>
</p:tagLst>
</file>

<file path=ppt/tags/tag364.xml><?xml version="1.0" encoding="utf-8"?>
<p:tagLst xmlns:a="http://schemas.openxmlformats.org/drawingml/2006/main" xmlns:r="http://schemas.openxmlformats.org/officeDocument/2006/relationships" xmlns:p="http://schemas.openxmlformats.org/presentationml/2006/main">
  <p:tag name="PA" val="v5.2.9"/>
</p:tagLst>
</file>

<file path=ppt/tags/tag365.xml><?xml version="1.0" encoding="utf-8"?>
<p:tagLst xmlns:a="http://schemas.openxmlformats.org/drawingml/2006/main" xmlns:r="http://schemas.openxmlformats.org/officeDocument/2006/relationships" xmlns:p="http://schemas.openxmlformats.org/presentationml/2006/main">
  <p:tag name="PA" val="v5.2.9"/>
</p:tagLst>
</file>

<file path=ppt/tags/tag366.xml><?xml version="1.0" encoding="utf-8"?>
<p:tagLst xmlns:a="http://schemas.openxmlformats.org/drawingml/2006/main" xmlns:r="http://schemas.openxmlformats.org/officeDocument/2006/relationships" xmlns:p="http://schemas.openxmlformats.org/presentationml/2006/main">
  <p:tag name="PA" val="v5.2.9"/>
</p:tagLst>
</file>

<file path=ppt/tags/tag367.xml><?xml version="1.0" encoding="utf-8"?>
<p:tagLst xmlns:a="http://schemas.openxmlformats.org/drawingml/2006/main" xmlns:r="http://schemas.openxmlformats.org/officeDocument/2006/relationships" xmlns:p="http://schemas.openxmlformats.org/presentationml/2006/main">
  <p:tag name="PA" val="v5.2.9"/>
</p:tagLst>
</file>

<file path=ppt/tags/tag368.xml><?xml version="1.0" encoding="utf-8"?>
<p:tagLst xmlns:a="http://schemas.openxmlformats.org/drawingml/2006/main" xmlns:r="http://schemas.openxmlformats.org/officeDocument/2006/relationships" xmlns:p="http://schemas.openxmlformats.org/presentationml/2006/main">
  <p:tag name="PA" val="v5.2.9"/>
</p:tagLst>
</file>

<file path=ppt/tags/tag369.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70.xml><?xml version="1.0" encoding="utf-8"?>
<p:tagLst xmlns:a="http://schemas.openxmlformats.org/drawingml/2006/main" xmlns:r="http://schemas.openxmlformats.org/officeDocument/2006/relationships" xmlns:p="http://schemas.openxmlformats.org/presentationml/2006/main">
  <p:tag name="PA" val="v5.2.9"/>
</p:tagLst>
</file>

<file path=ppt/tags/tag371.xml><?xml version="1.0" encoding="utf-8"?>
<p:tagLst xmlns:a="http://schemas.openxmlformats.org/drawingml/2006/main" xmlns:r="http://schemas.openxmlformats.org/officeDocument/2006/relationships" xmlns:p="http://schemas.openxmlformats.org/presentationml/2006/main">
  <p:tag name="PA" val="v5.2.9"/>
</p:tagLst>
</file>

<file path=ppt/tags/tag372.xml><?xml version="1.0" encoding="utf-8"?>
<p:tagLst xmlns:a="http://schemas.openxmlformats.org/drawingml/2006/main" xmlns:r="http://schemas.openxmlformats.org/officeDocument/2006/relationships" xmlns:p="http://schemas.openxmlformats.org/presentationml/2006/main">
  <p:tag name="PA" val="v5.2.9"/>
</p:tagLst>
</file>

<file path=ppt/tags/tag373.xml><?xml version="1.0" encoding="utf-8"?>
<p:tagLst xmlns:a="http://schemas.openxmlformats.org/drawingml/2006/main" xmlns:r="http://schemas.openxmlformats.org/officeDocument/2006/relationships" xmlns:p="http://schemas.openxmlformats.org/presentationml/2006/main">
  <p:tag name="PA" val="v5.2.9"/>
</p:tagLst>
</file>

<file path=ppt/tags/tag374.xml><?xml version="1.0" encoding="utf-8"?>
<p:tagLst xmlns:a="http://schemas.openxmlformats.org/drawingml/2006/main" xmlns:r="http://schemas.openxmlformats.org/officeDocument/2006/relationships" xmlns:p="http://schemas.openxmlformats.org/presentationml/2006/main">
  <p:tag name="PA" val="v5.2.9"/>
</p:tagLst>
</file>

<file path=ppt/tags/tag375.xml><?xml version="1.0" encoding="utf-8"?>
<p:tagLst xmlns:a="http://schemas.openxmlformats.org/drawingml/2006/main" xmlns:r="http://schemas.openxmlformats.org/officeDocument/2006/relationships" xmlns:p="http://schemas.openxmlformats.org/presentationml/2006/main">
  <p:tag name="PA" val="v5.2.9"/>
</p:tagLst>
</file>

<file path=ppt/tags/tag376.xml><?xml version="1.0" encoding="utf-8"?>
<p:tagLst xmlns:a="http://schemas.openxmlformats.org/drawingml/2006/main" xmlns:r="http://schemas.openxmlformats.org/officeDocument/2006/relationships" xmlns:p="http://schemas.openxmlformats.org/presentationml/2006/main">
  <p:tag name="PA" val="v5.2.9"/>
</p:tagLst>
</file>

<file path=ppt/tags/tag377.xml><?xml version="1.0" encoding="utf-8"?>
<p:tagLst xmlns:a="http://schemas.openxmlformats.org/drawingml/2006/main" xmlns:r="http://schemas.openxmlformats.org/officeDocument/2006/relationships" xmlns:p="http://schemas.openxmlformats.org/presentationml/2006/main">
  <p:tag name="PA" val="v5.2.9"/>
</p:tagLst>
</file>

<file path=ppt/tags/tag378.xml><?xml version="1.0" encoding="utf-8"?>
<p:tagLst xmlns:a="http://schemas.openxmlformats.org/drawingml/2006/main" xmlns:r="http://schemas.openxmlformats.org/officeDocument/2006/relationships" xmlns:p="http://schemas.openxmlformats.org/presentationml/2006/main">
  <p:tag name="PA" val="v5.2.9"/>
</p:tagLst>
</file>

<file path=ppt/tags/tag379.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80.xml><?xml version="1.0" encoding="utf-8"?>
<p:tagLst xmlns:a="http://schemas.openxmlformats.org/drawingml/2006/main" xmlns:r="http://schemas.openxmlformats.org/officeDocument/2006/relationships" xmlns:p="http://schemas.openxmlformats.org/presentationml/2006/main">
  <p:tag name="PA" val="v5.2.9"/>
</p:tagLst>
</file>

<file path=ppt/tags/tag381.xml><?xml version="1.0" encoding="utf-8"?>
<p:tagLst xmlns:a="http://schemas.openxmlformats.org/drawingml/2006/main" xmlns:r="http://schemas.openxmlformats.org/officeDocument/2006/relationships" xmlns:p="http://schemas.openxmlformats.org/presentationml/2006/main">
  <p:tag name="PA" val="v5.2.9"/>
</p:tagLst>
</file>

<file path=ppt/tags/tag382.xml><?xml version="1.0" encoding="utf-8"?>
<p:tagLst xmlns:a="http://schemas.openxmlformats.org/drawingml/2006/main" xmlns:r="http://schemas.openxmlformats.org/officeDocument/2006/relationships" xmlns:p="http://schemas.openxmlformats.org/presentationml/2006/main">
  <p:tag name="PA" val="v5.2.9"/>
</p:tagLst>
</file>

<file path=ppt/tags/tag383.xml><?xml version="1.0" encoding="utf-8"?>
<p:tagLst xmlns:a="http://schemas.openxmlformats.org/drawingml/2006/main" xmlns:r="http://schemas.openxmlformats.org/officeDocument/2006/relationships" xmlns:p="http://schemas.openxmlformats.org/presentationml/2006/main">
  <p:tag name="PA" val="v5.2.9"/>
</p:tagLst>
</file>

<file path=ppt/tags/tag384.xml><?xml version="1.0" encoding="utf-8"?>
<p:tagLst xmlns:a="http://schemas.openxmlformats.org/drawingml/2006/main" xmlns:r="http://schemas.openxmlformats.org/officeDocument/2006/relationships" xmlns:p="http://schemas.openxmlformats.org/presentationml/2006/main">
  <p:tag name="PA" val="v5.2.9"/>
</p:tagLst>
</file>

<file path=ppt/tags/tag385.xml><?xml version="1.0" encoding="utf-8"?>
<p:tagLst xmlns:a="http://schemas.openxmlformats.org/drawingml/2006/main" xmlns:r="http://schemas.openxmlformats.org/officeDocument/2006/relationships" xmlns:p="http://schemas.openxmlformats.org/presentationml/2006/main">
  <p:tag name="PA" val="v5.2.9"/>
</p:tagLst>
</file>

<file path=ppt/tags/tag386.xml><?xml version="1.0" encoding="utf-8"?>
<p:tagLst xmlns:a="http://schemas.openxmlformats.org/drawingml/2006/main" xmlns:r="http://schemas.openxmlformats.org/officeDocument/2006/relationships" xmlns:p="http://schemas.openxmlformats.org/presentationml/2006/main">
  <p:tag name="PA" val="v5.2.9"/>
</p:tagLst>
</file>

<file path=ppt/tags/tag387.xml><?xml version="1.0" encoding="utf-8"?>
<p:tagLst xmlns:a="http://schemas.openxmlformats.org/drawingml/2006/main" xmlns:r="http://schemas.openxmlformats.org/officeDocument/2006/relationships" xmlns:p="http://schemas.openxmlformats.org/presentationml/2006/main">
  <p:tag name="PA" val="v5.2.9"/>
</p:tagLst>
</file>

<file path=ppt/tags/tag388.xml><?xml version="1.0" encoding="utf-8"?>
<p:tagLst xmlns:a="http://schemas.openxmlformats.org/drawingml/2006/main" xmlns:r="http://schemas.openxmlformats.org/officeDocument/2006/relationships" xmlns:p="http://schemas.openxmlformats.org/presentationml/2006/main">
  <p:tag name="PA" val="v5.2.9"/>
</p:tagLst>
</file>

<file path=ppt/tags/tag389.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390.xml><?xml version="1.0" encoding="utf-8"?>
<p:tagLst xmlns:a="http://schemas.openxmlformats.org/drawingml/2006/main" xmlns:r="http://schemas.openxmlformats.org/officeDocument/2006/relationships" xmlns:p="http://schemas.openxmlformats.org/presentationml/2006/main">
  <p:tag name="PA" val="v5.2.9"/>
</p:tagLst>
</file>

<file path=ppt/tags/tag391.xml><?xml version="1.0" encoding="utf-8"?>
<p:tagLst xmlns:a="http://schemas.openxmlformats.org/drawingml/2006/main" xmlns:r="http://schemas.openxmlformats.org/officeDocument/2006/relationships" xmlns:p="http://schemas.openxmlformats.org/presentationml/2006/main">
  <p:tag name="PA" val="v5.2.9"/>
</p:tagLst>
</file>

<file path=ppt/tags/tag392.xml><?xml version="1.0" encoding="utf-8"?>
<p:tagLst xmlns:a="http://schemas.openxmlformats.org/drawingml/2006/main" xmlns:r="http://schemas.openxmlformats.org/officeDocument/2006/relationships" xmlns:p="http://schemas.openxmlformats.org/presentationml/2006/main">
  <p:tag name="PA" val="v5.2.9"/>
</p:tagLst>
</file>

<file path=ppt/tags/tag393.xml><?xml version="1.0" encoding="utf-8"?>
<p:tagLst xmlns:a="http://schemas.openxmlformats.org/drawingml/2006/main" xmlns:r="http://schemas.openxmlformats.org/officeDocument/2006/relationships" xmlns:p="http://schemas.openxmlformats.org/presentationml/2006/main">
  <p:tag name="PA" val="v5.2.9"/>
</p:tagLst>
</file>

<file path=ppt/tags/tag394.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PA" val="v5.2.9"/>
</p:tagLst>
</file>

<file path=ppt/tags/tag88.xml><?xml version="1.0" encoding="utf-8"?>
<p:tagLst xmlns:a="http://schemas.openxmlformats.org/drawingml/2006/main" xmlns:r="http://schemas.openxmlformats.org/officeDocument/2006/relationships" xmlns:p="http://schemas.openxmlformats.org/presentationml/2006/main">
  <p:tag name="PA" val="v5.2.9"/>
</p:tagLst>
</file>

<file path=ppt/tags/tag89.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ags/tag90.xml><?xml version="1.0" encoding="utf-8"?>
<p:tagLst xmlns:a="http://schemas.openxmlformats.org/drawingml/2006/main" xmlns:r="http://schemas.openxmlformats.org/officeDocument/2006/relationships" xmlns:p="http://schemas.openxmlformats.org/presentationml/2006/main">
  <p:tag name="PA" val="v5.2.9"/>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PA" val="v5.2.9"/>
</p:tagLst>
</file>

<file path=ppt/tags/tag93.xml><?xml version="1.0" encoding="utf-8"?>
<p:tagLst xmlns:a="http://schemas.openxmlformats.org/drawingml/2006/main" xmlns:r="http://schemas.openxmlformats.org/officeDocument/2006/relationships" xmlns:p="http://schemas.openxmlformats.org/presentationml/2006/main">
  <p:tag name="PA" val="v5.2.9"/>
</p:tagLst>
</file>

<file path=ppt/tags/tag94.xml><?xml version="1.0" encoding="utf-8"?>
<p:tagLst xmlns:a="http://schemas.openxmlformats.org/drawingml/2006/main" xmlns:r="http://schemas.openxmlformats.org/officeDocument/2006/relationships" xmlns:p="http://schemas.openxmlformats.org/presentationml/2006/main">
  <p:tag name="PA" val="v5.2.9"/>
</p:tagLst>
</file>

<file path=ppt/tags/tag95.xml><?xml version="1.0" encoding="utf-8"?>
<p:tagLst xmlns:a="http://schemas.openxmlformats.org/drawingml/2006/main" xmlns:r="http://schemas.openxmlformats.org/officeDocument/2006/relationships" xmlns:p="http://schemas.openxmlformats.org/presentationml/2006/main">
  <p:tag name="PA" val="v5.2.9"/>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2790</TotalTime>
  <Words>2487</Words>
  <Application>Microsoft Office PowerPoint</Application>
  <PresentationFormat>寬螢幕</PresentationFormat>
  <Paragraphs>347</Paragraphs>
  <Slides>36</Slides>
  <Notes>32</Notes>
  <HiddenSlides>14</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36</vt:i4>
      </vt:variant>
    </vt:vector>
  </HeadingPairs>
  <TitlesOfParts>
    <vt:vector size="48" baseType="lpstr">
      <vt:lpstr>等线</vt:lpstr>
      <vt:lpstr>等线 Light</vt:lpstr>
      <vt:lpstr>Gill Sans</vt:lpstr>
      <vt:lpstr>微软雅黑</vt:lpstr>
      <vt:lpstr>Roboto Lt</vt:lpstr>
      <vt:lpstr>微軟正黑體</vt:lpstr>
      <vt:lpstr>Arial</vt:lpstr>
      <vt:lpstr>Calibri</vt:lpstr>
      <vt:lpstr>Impact</vt:lpstr>
      <vt:lpstr>Open Sans</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bo David</cp:lastModifiedBy>
  <cp:revision>412</cp:revision>
  <dcterms:created xsi:type="dcterms:W3CDTF">2020-07-04T02:07:19Z</dcterms:created>
  <dcterms:modified xsi:type="dcterms:W3CDTF">2023-05-22T18:33:45Z</dcterms:modified>
</cp:coreProperties>
</file>